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apey Bold" panose="020B0604020202020204" charset="0"/>
      <p:regular r:id="rId11"/>
      <p:bold r:id="rId12"/>
    </p:embeddedFont>
    <p:embeddedFont>
      <p:font typeface="Hero Bold" panose="020B0604020202020204" charset="0"/>
      <p:regular r:id="rId13"/>
      <p:bold r:id="rId14"/>
    </p:embeddedFont>
    <p:embeddedFont>
      <p:font typeface="Montserrat Bold" panose="020B0604020202020204" charset="0"/>
      <p:regular r:id="rId15"/>
      <p:bold r:id="rId16"/>
    </p:embeddedFont>
    <p:embeddedFont>
      <p:font typeface="Open Sans Bold" panose="020B0604020202020204" charset="0"/>
      <p:regular r:id="rId17"/>
      <p:bold r:id="rId18"/>
      <p:italic r:id="rId19"/>
      <p:boldItalic r:id="rId20"/>
    </p:embeddedFont>
    <p:embeddedFont>
      <p:font typeface="Rotis Sans Serif" panose="020B0604020202020204" charset="0"/>
      <p:regular r:id="rId21"/>
    </p:embeddedFont>
    <p:embeddedFont>
      <p:font typeface="Rotis Sans Serif Bold" panose="020B0604020202020204" charset="0"/>
      <p:regular r:id="rId22"/>
      <p:bold r:id="rId23"/>
    </p:embeddedFont>
    <p:embeddedFont>
      <p:font typeface="Rotis Sans Serif Ultra-Bold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 autoAdjust="0"/>
    <p:restoredTop sz="94626" autoAdjust="0"/>
  </p:normalViewPr>
  <p:slideViewPr>
    <p:cSldViewPr>
      <p:cViewPr varScale="1">
        <p:scale>
          <a:sx n="69" d="100"/>
          <a:sy n="69" d="100"/>
        </p:scale>
        <p:origin x="84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De Vleeschauwer" userId="5b48d00dc85cae0a" providerId="LiveId" clId="{A22378A8-DC66-42A1-BAE3-04301B9AE599}"/>
    <pc:docChg chg="undo custSel modSld">
      <pc:chgData name="Cathy De Vleeschauwer" userId="5b48d00dc85cae0a" providerId="LiveId" clId="{A22378A8-DC66-42A1-BAE3-04301B9AE599}" dt="2025-08-08T06:36:35.085" v="291" actId="790"/>
      <pc:docMkLst>
        <pc:docMk/>
      </pc:docMkLst>
      <pc:sldChg chg="modSp mod">
        <pc:chgData name="Cathy De Vleeschauwer" userId="5b48d00dc85cae0a" providerId="LiveId" clId="{A22378A8-DC66-42A1-BAE3-04301B9AE599}" dt="2025-08-08T05:55:41.645" v="1" actId="20577"/>
        <pc:sldMkLst>
          <pc:docMk/>
          <pc:sldMk cId="0" sldId="256"/>
        </pc:sldMkLst>
        <pc:spChg chg="mod">
          <ac:chgData name="Cathy De Vleeschauwer" userId="5b48d00dc85cae0a" providerId="LiveId" clId="{A22378A8-DC66-42A1-BAE3-04301B9AE599}" dt="2025-08-08T05:55:29.695" v="0" actId="790"/>
          <ac:spMkLst>
            <pc:docMk/>
            <pc:sldMk cId="0" sldId="256"/>
            <ac:spMk id="2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5:55:29.695" v="0" actId="790"/>
          <ac:spMkLst>
            <pc:docMk/>
            <pc:sldMk cId="0" sldId="256"/>
            <ac:spMk id="3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5:55:41.645" v="1" actId="20577"/>
          <ac:spMkLst>
            <pc:docMk/>
            <pc:sldMk cId="0" sldId="256"/>
            <ac:spMk id="4" creationId="{00000000-0000-0000-0000-000000000000}"/>
          </ac:spMkLst>
        </pc:spChg>
      </pc:sldChg>
      <pc:sldChg chg="delSp modSp mod">
        <pc:chgData name="Cathy De Vleeschauwer" userId="5b48d00dc85cae0a" providerId="LiveId" clId="{A22378A8-DC66-42A1-BAE3-04301B9AE599}" dt="2025-08-08T06:08:11.002" v="63" actId="20577"/>
        <pc:sldMkLst>
          <pc:docMk/>
          <pc:sldMk cId="0" sldId="257"/>
        </pc:sldMkLst>
        <pc:spChg chg="mod">
          <ac:chgData name="Cathy De Vleeschauwer" userId="5b48d00dc85cae0a" providerId="LiveId" clId="{A22378A8-DC66-42A1-BAE3-04301B9AE599}" dt="2025-08-08T05:59:11.881" v="13" actId="790"/>
          <ac:spMkLst>
            <pc:docMk/>
            <pc:sldMk cId="0" sldId="257"/>
            <ac:spMk id="6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5:59:11.881" v="13" actId="790"/>
          <ac:spMkLst>
            <pc:docMk/>
            <pc:sldMk cId="0" sldId="257"/>
            <ac:spMk id="10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0:29.965" v="22" actId="20577"/>
          <ac:spMkLst>
            <pc:docMk/>
            <pc:sldMk cId="0" sldId="257"/>
            <ac:spMk id="12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5:59:11.881" v="13" actId="790"/>
          <ac:spMkLst>
            <pc:docMk/>
            <pc:sldMk cId="0" sldId="257"/>
            <ac:spMk id="14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5:59:11.881" v="13" actId="790"/>
          <ac:spMkLst>
            <pc:docMk/>
            <pc:sldMk cId="0" sldId="257"/>
            <ac:spMk id="25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5:59:11.881" v="13" actId="790"/>
          <ac:spMkLst>
            <pc:docMk/>
            <pc:sldMk cId="0" sldId="257"/>
            <ac:spMk id="28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5:56:34.662" v="2" actId="790"/>
          <ac:spMkLst>
            <pc:docMk/>
            <pc:sldMk cId="0" sldId="257"/>
            <ac:spMk id="30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8:11.002" v="63" actId="20577"/>
          <ac:spMkLst>
            <pc:docMk/>
            <pc:sldMk cId="0" sldId="257"/>
            <ac:spMk id="31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0:39.950" v="24" actId="20577"/>
          <ac:spMkLst>
            <pc:docMk/>
            <pc:sldMk cId="0" sldId="257"/>
            <ac:spMk id="32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0:49.974" v="26" actId="20577"/>
          <ac:spMkLst>
            <pc:docMk/>
            <pc:sldMk cId="0" sldId="257"/>
            <ac:spMk id="33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7:25.181" v="57" actId="6549"/>
          <ac:spMkLst>
            <pc:docMk/>
            <pc:sldMk cId="0" sldId="257"/>
            <ac:spMk id="35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7:39.276" v="59" actId="6549"/>
          <ac:spMkLst>
            <pc:docMk/>
            <pc:sldMk cId="0" sldId="257"/>
            <ac:spMk id="36" creationId="{00000000-0000-0000-0000-000000000000}"/>
          </ac:spMkLst>
        </pc:spChg>
        <pc:spChg chg="mod topLvl">
          <ac:chgData name="Cathy De Vleeschauwer" userId="5b48d00dc85cae0a" providerId="LiveId" clId="{A22378A8-DC66-42A1-BAE3-04301B9AE599}" dt="2025-08-08T06:07:43.136" v="60" actId="1076"/>
          <ac:spMkLst>
            <pc:docMk/>
            <pc:sldMk cId="0" sldId="257"/>
            <ac:spMk id="38" creationId="{00000000-0000-0000-0000-000000000000}"/>
          </ac:spMkLst>
        </pc:spChg>
        <pc:spChg chg="mod topLvl">
          <ac:chgData name="Cathy De Vleeschauwer" userId="5b48d00dc85cae0a" providerId="LiveId" clId="{A22378A8-DC66-42A1-BAE3-04301B9AE599}" dt="2025-08-08T06:07:09.671" v="55" actId="165"/>
          <ac:spMkLst>
            <pc:docMk/>
            <pc:sldMk cId="0" sldId="257"/>
            <ac:spMk id="39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6:45.094" v="52" actId="6549"/>
          <ac:spMkLst>
            <pc:docMk/>
            <pc:sldMk cId="0" sldId="257"/>
            <ac:spMk id="43" creationId="{00000000-0000-0000-0000-000000000000}"/>
          </ac:spMkLst>
        </pc:spChg>
        <pc:grpChg chg="del mod">
          <ac:chgData name="Cathy De Vleeschauwer" userId="5b48d00dc85cae0a" providerId="LiveId" clId="{A22378A8-DC66-42A1-BAE3-04301B9AE599}" dt="2025-08-08T06:07:09.671" v="55" actId="165"/>
          <ac:grpSpMkLst>
            <pc:docMk/>
            <pc:sldMk cId="0" sldId="257"/>
            <ac:grpSpMk id="37" creationId="{00000000-0000-0000-0000-000000000000}"/>
          </ac:grpSpMkLst>
        </pc:grpChg>
      </pc:sldChg>
      <pc:sldChg chg="modSp mod">
        <pc:chgData name="Cathy De Vleeschauwer" userId="5b48d00dc85cae0a" providerId="LiveId" clId="{A22378A8-DC66-42A1-BAE3-04301B9AE599}" dt="2025-08-08T06:02:33.702" v="31" actId="6549"/>
        <pc:sldMkLst>
          <pc:docMk/>
          <pc:sldMk cId="0" sldId="258"/>
        </pc:sldMkLst>
        <pc:spChg chg="mod">
          <ac:chgData name="Cathy De Vleeschauwer" userId="5b48d00dc85cae0a" providerId="LiveId" clId="{A22378A8-DC66-42A1-BAE3-04301B9AE599}" dt="2025-08-08T06:02:28.214" v="30" actId="790"/>
          <ac:spMkLst>
            <pc:docMk/>
            <pc:sldMk cId="0" sldId="258"/>
            <ac:spMk id="3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2:28.214" v="30" actId="790"/>
          <ac:spMkLst>
            <pc:docMk/>
            <pc:sldMk cId="0" sldId="258"/>
            <ac:spMk id="7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2:28.214" v="30" actId="790"/>
          <ac:spMkLst>
            <pc:docMk/>
            <pc:sldMk cId="0" sldId="258"/>
            <ac:spMk id="25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2:28.214" v="30" actId="790"/>
          <ac:spMkLst>
            <pc:docMk/>
            <pc:sldMk cId="0" sldId="258"/>
            <ac:spMk id="27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2:28.214" v="30" actId="790"/>
          <ac:spMkLst>
            <pc:docMk/>
            <pc:sldMk cId="0" sldId="258"/>
            <ac:spMk id="29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2:28.214" v="30" actId="790"/>
          <ac:spMkLst>
            <pc:docMk/>
            <pc:sldMk cId="0" sldId="258"/>
            <ac:spMk id="35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2:28.214" v="30" actId="790"/>
          <ac:spMkLst>
            <pc:docMk/>
            <pc:sldMk cId="0" sldId="258"/>
            <ac:spMk id="38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2:28.214" v="30" actId="790"/>
          <ac:spMkLst>
            <pc:docMk/>
            <pc:sldMk cId="0" sldId="258"/>
            <ac:spMk id="40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2:28.214" v="30" actId="790"/>
          <ac:spMkLst>
            <pc:docMk/>
            <pc:sldMk cId="0" sldId="258"/>
            <ac:spMk id="42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2:28.214" v="30" actId="790"/>
          <ac:spMkLst>
            <pc:docMk/>
            <pc:sldMk cId="0" sldId="258"/>
            <ac:spMk id="48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2:33.702" v="31" actId="6549"/>
          <ac:spMkLst>
            <pc:docMk/>
            <pc:sldMk cId="0" sldId="258"/>
            <ac:spMk id="51" creationId="{00000000-0000-0000-0000-000000000000}"/>
          </ac:spMkLst>
        </pc:spChg>
      </pc:sldChg>
      <pc:sldChg chg="modSp mod">
        <pc:chgData name="Cathy De Vleeschauwer" userId="5b48d00dc85cae0a" providerId="LiveId" clId="{A22378A8-DC66-42A1-BAE3-04301B9AE599}" dt="2025-08-08T06:06:36.210" v="50" actId="790"/>
        <pc:sldMkLst>
          <pc:docMk/>
          <pc:sldMk cId="0" sldId="259"/>
        </pc:sldMkLst>
        <pc:spChg chg="mod">
          <ac:chgData name="Cathy De Vleeschauwer" userId="5b48d00dc85cae0a" providerId="LiveId" clId="{A22378A8-DC66-42A1-BAE3-04301B9AE599}" dt="2025-08-08T06:06:36.210" v="50" actId="790"/>
          <ac:spMkLst>
            <pc:docMk/>
            <pc:sldMk cId="0" sldId="259"/>
            <ac:spMk id="2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6:36.210" v="50" actId="790"/>
          <ac:spMkLst>
            <pc:docMk/>
            <pc:sldMk cId="0" sldId="259"/>
            <ac:spMk id="6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6:36.210" v="50" actId="790"/>
          <ac:spMkLst>
            <pc:docMk/>
            <pc:sldMk cId="0" sldId="259"/>
            <ac:spMk id="15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6:36.210" v="50" actId="790"/>
          <ac:spMkLst>
            <pc:docMk/>
            <pc:sldMk cId="0" sldId="259"/>
            <ac:spMk id="16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6:36.210" v="50" actId="790"/>
          <ac:spMkLst>
            <pc:docMk/>
            <pc:sldMk cId="0" sldId="259"/>
            <ac:spMk id="27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6:36.210" v="50" actId="790"/>
          <ac:spMkLst>
            <pc:docMk/>
            <pc:sldMk cId="0" sldId="259"/>
            <ac:spMk id="32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6:36.210" v="50" actId="790"/>
          <ac:spMkLst>
            <pc:docMk/>
            <pc:sldMk cId="0" sldId="259"/>
            <ac:spMk id="37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4:50.814" v="35" actId="1076"/>
          <ac:spMkLst>
            <pc:docMk/>
            <pc:sldMk cId="0" sldId="259"/>
            <ac:spMk id="49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4:57.466" v="37" actId="1076"/>
          <ac:spMkLst>
            <pc:docMk/>
            <pc:sldMk cId="0" sldId="259"/>
            <ac:spMk id="53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5:15.095" v="41" actId="1076"/>
          <ac:spMkLst>
            <pc:docMk/>
            <pc:sldMk cId="0" sldId="259"/>
            <ac:spMk id="54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5:29.253" v="44" actId="6549"/>
          <ac:spMkLst>
            <pc:docMk/>
            <pc:sldMk cId="0" sldId="259"/>
            <ac:spMk id="55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5:12.716" v="40" actId="1076"/>
          <ac:spMkLst>
            <pc:docMk/>
            <pc:sldMk cId="0" sldId="259"/>
            <ac:spMk id="56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6:36.210" v="50" actId="790"/>
          <ac:spMkLst>
            <pc:docMk/>
            <pc:sldMk cId="0" sldId="259"/>
            <ac:spMk id="60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6:36.210" v="50" actId="790"/>
          <ac:spMkLst>
            <pc:docMk/>
            <pc:sldMk cId="0" sldId="259"/>
            <ac:spMk id="61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6:36.210" v="50" actId="790"/>
          <ac:spMkLst>
            <pc:docMk/>
            <pc:sldMk cId="0" sldId="259"/>
            <ac:spMk id="66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6:03.575" v="49" actId="790"/>
          <ac:spMkLst>
            <pc:docMk/>
            <pc:sldMk cId="0" sldId="259"/>
            <ac:spMk id="67" creationId="{00000000-0000-0000-0000-000000000000}"/>
          </ac:spMkLst>
        </pc:spChg>
        <pc:grpChg chg="mod">
          <ac:chgData name="Cathy De Vleeschauwer" userId="5b48d00dc85cae0a" providerId="LiveId" clId="{A22378A8-DC66-42A1-BAE3-04301B9AE599}" dt="2025-08-08T06:04:48.776" v="34" actId="1076"/>
          <ac:grpSpMkLst>
            <pc:docMk/>
            <pc:sldMk cId="0" sldId="259"/>
            <ac:grpSpMk id="50" creationId="{00000000-0000-0000-0000-000000000000}"/>
          </ac:grpSpMkLst>
        </pc:grpChg>
        <pc:grpChg chg="mod">
          <ac:chgData name="Cathy De Vleeschauwer" userId="5b48d00dc85cae0a" providerId="LiveId" clId="{A22378A8-DC66-42A1-BAE3-04301B9AE599}" dt="2025-08-08T06:05:10.156" v="39" actId="1076"/>
          <ac:grpSpMkLst>
            <pc:docMk/>
            <pc:sldMk cId="0" sldId="259"/>
            <ac:grpSpMk id="57" creationId="{00000000-0000-0000-0000-000000000000}"/>
          </ac:grpSpMkLst>
        </pc:grpChg>
      </pc:sldChg>
      <pc:sldChg chg="modSp mod">
        <pc:chgData name="Cathy De Vleeschauwer" userId="5b48d00dc85cae0a" providerId="LiveId" clId="{A22378A8-DC66-42A1-BAE3-04301B9AE599}" dt="2025-08-08T06:10:33.911" v="122" actId="6549"/>
        <pc:sldMkLst>
          <pc:docMk/>
          <pc:sldMk cId="0" sldId="260"/>
        </pc:sldMkLst>
        <pc:spChg chg="mod">
          <ac:chgData name="Cathy De Vleeschauwer" userId="5b48d00dc85cae0a" providerId="LiveId" clId="{A22378A8-DC66-42A1-BAE3-04301B9AE599}" dt="2025-08-08T06:09:04.909" v="83" actId="790"/>
          <ac:spMkLst>
            <pc:docMk/>
            <pc:sldMk cId="0" sldId="260"/>
            <ac:spMk id="3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9:04.909" v="83" actId="790"/>
          <ac:spMkLst>
            <pc:docMk/>
            <pc:sldMk cId="0" sldId="260"/>
            <ac:spMk id="5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9:04.909" v="83" actId="790"/>
          <ac:spMkLst>
            <pc:docMk/>
            <pc:sldMk cId="0" sldId="260"/>
            <ac:spMk id="9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9:04.909" v="83" actId="790"/>
          <ac:spMkLst>
            <pc:docMk/>
            <pc:sldMk cId="0" sldId="260"/>
            <ac:spMk id="10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9:04.909" v="83" actId="790"/>
          <ac:spMkLst>
            <pc:docMk/>
            <pc:sldMk cId="0" sldId="260"/>
            <ac:spMk id="11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9:04.909" v="83" actId="790"/>
          <ac:spMkLst>
            <pc:docMk/>
            <pc:sldMk cId="0" sldId="260"/>
            <ac:spMk id="13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9:04.909" v="83" actId="790"/>
          <ac:spMkLst>
            <pc:docMk/>
            <pc:sldMk cId="0" sldId="260"/>
            <ac:spMk id="14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9:04.909" v="83" actId="790"/>
          <ac:spMkLst>
            <pc:docMk/>
            <pc:sldMk cId="0" sldId="260"/>
            <ac:spMk id="16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10:33.911" v="122" actId="6549"/>
          <ac:spMkLst>
            <pc:docMk/>
            <pc:sldMk cId="0" sldId="260"/>
            <ac:spMk id="17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09:04.909" v="83" actId="790"/>
          <ac:spMkLst>
            <pc:docMk/>
            <pc:sldMk cId="0" sldId="260"/>
            <ac:spMk id="18" creationId="{00000000-0000-0000-0000-000000000000}"/>
          </ac:spMkLst>
        </pc:spChg>
      </pc:sldChg>
      <pc:sldChg chg="modSp mod">
        <pc:chgData name="Cathy De Vleeschauwer" userId="5b48d00dc85cae0a" providerId="LiveId" clId="{A22378A8-DC66-42A1-BAE3-04301B9AE599}" dt="2025-08-08T06:35:26.743" v="275" actId="6549"/>
        <pc:sldMkLst>
          <pc:docMk/>
          <pc:sldMk cId="0" sldId="261"/>
        </pc:sldMkLst>
        <pc:spChg chg="mod">
          <ac:chgData name="Cathy De Vleeschauwer" userId="5b48d00dc85cae0a" providerId="LiveId" clId="{A22378A8-DC66-42A1-BAE3-04301B9AE599}" dt="2025-08-08T06:23:03.352" v="137" actId="790"/>
          <ac:spMkLst>
            <pc:docMk/>
            <pc:sldMk cId="0" sldId="261"/>
            <ac:spMk id="3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21:57.298" v="135" actId="1076"/>
          <ac:spMkLst>
            <pc:docMk/>
            <pc:sldMk cId="0" sldId="261"/>
            <ac:spMk id="14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23:03.352" v="137" actId="790"/>
          <ac:spMkLst>
            <pc:docMk/>
            <pc:sldMk cId="0" sldId="261"/>
            <ac:spMk id="34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23:03.352" v="137" actId="790"/>
          <ac:spMkLst>
            <pc:docMk/>
            <pc:sldMk cId="0" sldId="261"/>
            <ac:spMk id="35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23:56.783" v="140" actId="1076"/>
          <ac:spMkLst>
            <pc:docMk/>
            <pc:sldMk cId="0" sldId="261"/>
            <ac:spMk id="36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23:03.352" v="137" actId="790"/>
          <ac:spMkLst>
            <pc:docMk/>
            <pc:sldMk cId="0" sldId="261"/>
            <ac:spMk id="61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23:03.352" v="137" actId="790"/>
          <ac:spMkLst>
            <pc:docMk/>
            <pc:sldMk cId="0" sldId="261"/>
            <ac:spMk id="64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11:56.431" v="123" actId="208"/>
          <ac:spMkLst>
            <pc:docMk/>
            <pc:sldMk cId="0" sldId="261"/>
            <ac:spMk id="70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11:59.413" v="124" actId="208"/>
          <ac:spMkLst>
            <pc:docMk/>
            <pc:sldMk cId="0" sldId="261"/>
            <ac:spMk id="73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12:05.978" v="125" actId="208"/>
          <ac:spMkLst>
            <pc:docMk/>
            <pc:sldMk cId="0" sldId="261"/>
            <ac:spMk id="77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23:03.352" v="137" actId="790"/>
          <ac:spMkLst>
            <pc:docMk/>
            <pc:sldMk cId="0" sldId="261"/>
            <ac:spMk id="78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12:10.833" v="126" actId="208"/>
          <ac:spMkLst>
            <pc:docMk/>
            <pc:sldMk cId="0" sldId="261"/>
            <ac:spMk id="83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23:03.352" v="137" actId="790"/>
          <ac:spMkLst>
            <pc:docMk/>
            <pc:sldMk cId="0" sldId="261"/>
            <ac:spMk id="85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12:23.822" v="128" actId="208"/>
          <ac:spMkLst>
            <pc:docMk/>
            <pc:sldMk cId="0" sldId="261"/>
            <ac:spMk id="89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12:19.968" v="127" actId="208"/>
          <ac:spMkLst>
            <pc:docMk/>
            <pc:sldMk cId="0" sldId="261"/>
            <ac:spMk id="93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23:03.352" v="137" actId="790"/>
          <ac:spMkLst>
            <pc:docMk/>
            <pc:sldMk cId="0" sldId="261"/>
            <ac:spMk id="102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23:03.352" v="137" actId="790"/>
          <ac:spMkLst>
            <pc:docMk/>
            <pc:sldMk cId="0" sldId="261"/>
            <ac:spMk id="105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18:33" v="132" actId="20577"/>
          <ac:spMkLst>
            <pc:docMk/>
            <pc:sldMk cId="0" sldId="261"/>
            <ac:spMk id="111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5:26.743" v="275" actId="6549"/>
          <ac:spMkLst>
            <pc:docMk/>
            <pc:sldMk cId="0" sldId="261"/>
            <ac:spMk id="112" creationId="{00000000-0000-0000-0000-000000000000}"/>
          </ac:spMkLst>
        </pc:spChg>
        <pc:grpChg chg="mod">
          <ac:chgData name="Cathy De Vleeschauwer" userId="5b48d00dc85cae0a" providerId="LiveId" clId="{A22378A8-DC66-42A1-BAE3-04301B9AE599}" dt="2025-08-08T06:21:53.192" v="134" actId="1076"/>
          <ac:grpSpMkLst>
            <pc:docMk/>
            <pc:sldMk cId="0" sldId="261"/>
            <ac:grpSpMk id="11" creationId="{00000000-0000-0000-0000-000000000000}"/>
          </ac:grpSpMkLst>
        </pc:grpChg>
        <pc:grpChg chg="mod">
          <ac:chgData name="Cathy De Vleeschauwer" userId="5b48d00dc85cae0a" providerId="LiveId" clId="{A22378A8-DC66-42A1-BAE3-04301B9AE599}" dt="2025-08-08T06:12:48.572" v="129" actId="1076"/>
          <ac:grpSpMkLst>
            <pc:docMk/>
            <pc:sldMk cId="0" sldId="261"/>
            <ac:grpSpMk id="68" creationId="{00000000-0000-0000-0000-000000000000}"/>
          </ac:grpSpMkLst>
        </pc:grpChg>
      </pc:sldChg>
      <pc:sldChg chg="modSp mod">
        <pc:chgData name="Cathy De Vleeschauwer" userId="5b48d00dc85cae0a" providerId="LiveId" clId="{A22378A8-DC66-42A1-BAE3-04301B9AE599}" dt="2025-08-08T06:32:17.078" v="155" actId="208"/>
        <pc:sldMkLst>
          <pc:docMk/>
          <pc:sldMk cId="0" sldId="262"/>
        </pc:sldMkLst>
        <pc:spChg chg="mod">
          <ac:chgData name="Cathy De Vleeschauwer" userId="5b48d00dc85cae0a" providerId="LiveId" clId="{A22378A8-DC66-42A1-BAE3-04301B9AE599}" dt="2025-08-08T06:27:43.972" v="144" actId="790"/>
          <ac:spMkLst>
            <pc:docMk/>
            <pc:sldMk cId="0" sldId="262"/>
            <ac:spMk id="2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2:17.078" v="155" actId="208"/>
          <ac:spMkLst>
            <pc:docMk/>
            <pc:sldMk cId="0" sldId="262"/>
            <ac:spMk id="7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2:17.078" v="155" actId="208"/>
          <ac:spMkLst>
            <pc:docMk/>
            <pc:sldMk cId="0" sldId="262"/>
            <ac:spMk id="8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2:06.132" v="154" actId="208"/>
          <ac:spMkLst>
            <pc:docMk/>
            <pc:sldMk cId="0" sldId="262"/>
            <ac:spMk id="10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2:17.078" v="155" actId="208"/>
          <ac:spMkLst>
            <pc:docMk/>
            <pc:sldMk cId="0" sldId="262"/>
            <ac:spMk id="14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2:17.078" v="155" actId="208"/>
          <ac:spMkLst>
            <pc:docMk/>
            <pc:sldMk cId="0" sldId="262"/>
            <ac:spMk id="15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2:17.078" v="155" actId="208"/>
          <ac:spMkLst>
            <pc:docMk/>
            <pc:sldMk cId="0" sldId="262"/>
            <ac:spMk id="18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2:17.078" v="155" actId="208"/>
          <ac:spMkLst>
            <pc:docMk/>
            <pc:sldMk cId="0" sldId="262"/>
            <ac:spMk id="23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2:17.078" v="155" actId="208"/>
          <ac:spMkLst>
            <pc:docMk/>
            <pc:sldMk cId="0" sldId="262"/>
            <ac:spMk id="24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2:17.078" v="155" actId="208"/>
          <ac:spMkLst>
            <pc:docMk/>
            <pc:sldMk cId="0" sldId="262"/>
            <ac:spMk id="26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2:17.078" v="155" actId="208"/>
          <ac:spMkLst>
            <pc:docMk/>
            <pc:sldMk cId="0" sldId="262"/>
            <ac:spMk id="28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2:17.078" v="155" actId="208"/>
          <ac:spMkLst>
            <pc:docMk/>
            <pc:sldMk cId="0" sldId="262"/>
            <ac:spMk id="31" creationId="{00000000-0000-0000-0000-000000000000}"/>
          </ac:spMkLst>
        </pc:spChg>
      </pc:sldChg>
      <pc:sldChg chg="modSp mod">
        <pc:chgData name="Cathy De Vleeschauwer" userId="5b48d00dc85cae0a" providerId="LiveId" clId="{A22378A8-DC66-42A1-BAE3-04301B9AE599}" dt="2025-08-08T06:35:11.728" v="240" actId="6549"/>
        <pc:sldMkLst>
          <pc:docMk/>
          <pc:sldMk cId="0" sldId="263"/>
        </pc:sldMkLst>
        <pc:spChg chg="mod">
          <ac:chgData name="Cathy De Vleeschauwer" userId="5b48d00dc85cae0a" providerId="LiveId" clId="{A22378A8-DC66-42A1-BAE3-04301B9AE599}" dt="2025-08-08T06:28:31.319" v="147" actId="20577"/>
          <ac:spMkLst>
            <pc:docMk/>
            <pc:sldMk cId="0" sldId="263"/>
            <ac:spMk id="3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4:04.394" v="205" actId="790"/>
          <ac:spMkLst>
            <pc:docMk/>
            <pc:sldMk cId="0" sldId="263"/>
            <ac:spMk id="8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4:04.394" v="205" actId="790"/>
          <ac:spMkLst>
            <pc:docMk/>
            <pc:sldMk cId="0" sldId="263"/>
            <ac:spMk id="14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29:23.097" v="151" actId="313"/>
          <ac:spMkLst>
            <pc:docMk/>
            <pc:sldMk cId="0" sldId="263"/>
            <ac:spMk id="23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4:04.394" v="205" actId="790"/>
          <ac:spMkLst>
            <pc:docMk/>
            <pc:sldMk cId="0" sldId="263"/>
            <ac:spMk id="24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4:04.394" v="205" actId="790"/>
          <ac:spMkLst>
            <pc:docMk/>
            <pc:sldMk cId="0" sldId="263"/>
            <ac:spMk id="27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4:04.394" v="205" actId="790"/>
          <ac:spMkLst>
            <pc:docMk/>
            <pc:sldMk cId="0" sldId="263"/>
            <ac:spMk id="35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4:04.394" v="205" actId="790"/>
          <ac:spMkLst>
            <pc:docMk/>
            <pc:sldMk cId="0" sldId="263"/>
            <ac:spMk id="37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4:04.394" v="205" actId="790"/>
          <ac:spMkLst>
            <pc:docMk/>
            <pc:sldMk cId="0" sldId="263"/>
            <ac:spMk id="44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4:04.394" v="205" actId="790"/>
          <ac:spMkLst>
            <pc:docMk/>
            <pc:sldMk cId="0" sldId="263"/>
            <ac:spMk id="50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2:45.719" v="158" actId="20577"/>
          <ac:spMkLst>
            <pc:docMk/>
            <pc:sldMk cId="0" sldId="263"/>
            <ac:spMk id="63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5:11.728" v="240" actId="6549"/>
          <ac:spMkLst>
            <pc:docMk/>
            <pc:sldMk cId="0" sldId="263"/>
            <ac:spMk id="64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4:04.394" v="205" actId="790"/>
          <ac:spMkLst>
            <pc:docMk/>
            <pc:sldMk cId="0" sldId="263"/>
            <ac:spMk id="65" creationId="{00000000-0000-0000-0000-000000000000}"/>
          </ac:spMkLst>
        </pc:spChg>
        <pc:spChg chg="mod">
          <ac:chgData name="Cathy De Vleeschauwer" userId="5b48d00dc85cae0a" providerId="LiveId" clId="{A22378A8-DC66-42A1-BAE3-04301B9AE599}" dt="2025-08-08T06:34:04.394" v="205" actId="790"/>
          <ac:spMkLst>
            <pc:docMk/>
            <pc:sldMk cId="0" sldId="263"/>
            <ac:spMk id="66" creationId="{00000000-0000-0000-0000-000000000000}"/>
          </ac:spMkLst>
        </pc:spChg>
      </pc:sldChg>
      <pc:sldChg chg="modSp mod">
        <pc:chgData name="Cathy De Vleeschauwer" userId="5b48d00dc85cae0a" providerId="LiveId" clId="{A22378A8-DC66-42A1-BAE3-04301B9AE599}" dt="2025-08-08T06:36:35.085" v="291" actId="790"/>
        <pc:sldMkLst>
          <pc:docMk/>
          <pc:sldMk cId="0" sldId="264"/>
        </pc:sldMkLst>
        <pc:spChg chg="mod">
          <ac:chgData name="Cathy De Vleeschauwer" userId="5b48d00dc85cae0a" providerId="LiveId" clId="{A22378A8-DC66-42A1-BAE3-04301B9AE599}" dt="2025-08-08T06:36:35.085" v="291" actId="790"/>
          <ac:spMkLst>
            <pc:docMk/>
            <pc:sldMk cId="0" sldId="264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4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2.sv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svg"/><Relationship Id="rId9" Type="http://schemas.openxmlformats.org/officeDocument/2006/relationships/image" Target="../media/image3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7.svg"/><Relationship Id="rId7" Type="http://schemas.openxmlformats.org/officeDocument/2006/relationships/image" Target="../media/image28.svg"/><Relationship Id="rId12" Type="http://schemas.openxmlformats.org/officeDocument/2006/relationships/image" Target="../media/image34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svg"/><Relationship Id="rId10" Type="http://schemas.openxmlformats.org/officeDocument/2006/relationships/image" Target="../media/image3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5676900"/>
            <a:ext cx="4528098" cy="3696060"/>
          </a:xfrm>
          <a:custGeom>
            <a:avLst/>
            <a:gdLst/>
            <a:ahLst/>
            <a:cxnLst/>
            <a:rect l="l" t="t" r="r" b="b"/>
            <a:pathLst>
              <a:path w="4528098" h="3696060">
                <a:moveTo>
                  <a:pt x="0" y="0"/>
                </a:moveTo>
                <a:lnTo>
                  <a:pt x="4528097" y="0"/>
                </a:lnTo>
                <a:lnTo>
                  <a:pt x="4528097" y="3696060"/>
                </a:lnTo>
                <a:lnTo>
                  <a:pt x="0" y="3696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3" name="Freeform 3"/>
          <p:cNvSpPr/>
          <p:nvPr/>
        </p:nvSpPr>
        <p:spPr>
          <a:xfrm>
            <a:off x="11231708" y="8008616"/>
            <a:ext cx="6534902" cy="1770909"/>
          </a:xfrm>
          <a:custGeom>
            <a:avLst/>
            <a:gdLst/>
            <a:ahLst/>
            <a:cxnLst/>
            <a:rect l="l" t="t" r="r" b="b"/>
            <a:pathLst>
              <a:path w="6534902" h="1770909">
                <a:moveTo>
                  <a:pt x="0" y="0"/>
                </a:moveTo>
                <a:lnTo>
                  <a:pt x="6534902" y="0"/>
                </a:lnTo>
                <a:lnTo>
                  <a:pt x="6534902" y="1770909"/>
                </a:lnTo>
                <a:lnTo>
                  <a:pt x="0" y="17709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1430566" y="1028700"/>
            <a:ext cx="15181033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49"/>
              </a:lnSpc>
              <a:spcBef>
                <a:spcPct val="0"/>
              </a:spcBef>
            </a:pPr>
            <a:r>
              <a:rPr lang="nl-BE" sz="6606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Hoe functioneert </a:t>
            </a:r>
            <a:r>
              <a:rPr lang="nl-BE" sz="7200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België op het gebied van de erediensten?</a:t>
            </a:r>
          </a:p>
          <a:p>
            <a:pPr algn="ctr">
              <a:lnSpc>
                <a:spcPts val="9249"/>
              </a:lnSpc>
              <a:spcBef>
                <a:spcPct val="0"/>
              </a:spcBef>
            </a:pPr>
            <a:r>
              <a:rPr lang="nl-BE" sz="6606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1620" y="181263"/>
            <a:ext cx="14950269" cy="2442210"/>
            <a:chOff x="0" y="0"/>
            <a:chExt cx="3937519" cy="5585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7519" cy="558521"/>
            </a:xfrm>
            <a:custGeom>
              <a:avLst/>
              <a:gdLst/>
              <a:ahLst/>
              <a:cxnLst/>
              <a:rect l="l" t="t" r="r" b="b"/>
              <a:pathLst>
                <a:path w="3937519" h="558521">
                  <a:moveTo>
                    <a:pt x="26410" y="0"/>
                  </a:moveTo>
                  <a:lnTo>
                    <a:pt x="3911109" y="0"/>
                  </a:lnTo>
                  <a:cubicBezTo>
                    <a:pt x="3925695" y="0"/>
                    <a:pt x="3937519" y="11824"/>
                    <a:pt x="3937519" y="26410"/>
                  </a:cubicBezTo>
                  <a:lnTo>
                    <a:pt x="3937519" y="532111"/>
                  </a:lnTo>
                  <a:cubicBezTo>
                    <a:pt x="3937519" y="546697"/>
                    <a:pt x="3925695" y="558521"/>
                    <a:pt x="3911109" y="558521"/>
                  </a:cubicBezTo>
                  <a:lnTo>
                    <a:pt x="26410" y="558521"/>
                  </a:lnTo>
                  <a:cubicBezTo>
                    <a:pt x="11824" y="558521"/>
                    <a:pt x="0" y="546697"/>
                    <a:pt x="0" y="532111"/>
                  </a:cubicBezTo>
                  <a:lnTo>
                    <a:pt x="0" y="26410"/>
                  </a:lnTo>
                  <a:cubicBezTo>
                    <a:pt x="0" y="11824"/>
                    <a:pt x="11824" y="0"/>
                    <a:pt x="264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3937519" cy="644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042913" y="2567982"/>
            <a:ext cx="774397" cy="2652478"/>
            <a:chOff x="0" y="0"/>
            <a:chExt cx="203956" cy="6985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3956" cy="698595"/>
            </a:xfrm>
            <a:custGeom>
              <a:avLst/>
              <a:gdLst/>
              <a:ahLst/>
              <a:cxnLst/>
              <a:rect l="l" t="t" r="r" b="b"/>
              <a:pathLst>
                <a:path w="203956" h="698595">
                  <a:moveTo>
                    <a:pt x="101978" y="0"/>
                  </a:moveTo>
                  <a:lnTo>
                    <a:pt x="101978" y="0"/>
                  </a:lnTo>
                  <a:cubicBezTo>
                    <a:pt x="158299" y="0"/>
                    <a:pt x="203956" y="45657"/>
                    <a:pt x="203956" y="101978"/>
                  </a:cubicBezTo>
                  <a:lnTo>
                    <a:pt x="203956" y="596617"/>
                  </a:lnTo>
                  <a:cubicBezTo>
                    <a:pt x="203956" y="623663"/>
                    <a:pt x="193212" y="649602"/>
                    <a:pt x="174088" y="668726"/>
                  </a:cubicBezTo>
                  <a:cubicBezTo>
                    <a:pt x="154963" y="687851"/>
                    <a:pt x="129025" y="698595"/>
                    <a:pt x="101978" y="698595"/>
                  </a:cubicBezTo>
                  <a:lnTo>
                    <a:pt x="101978" y="698595"/>
                  </a:lnTo>
                  <a:cubicBezTo>
                    <a:pt x="45657" y="698595"/>
                    <a:pt x="0" y="652938"/>
                    <a:pt x="0" y="596617"/>
                  </a:cubicBezTo>
                  <a:lnTo>
                    <a:pt x="0" y="101978"/>
                  </a:lnTo>
                  <a:cubicBezTo>
                    <a:pt x="0" y="74932"/>
                    <a:pt x="10744" y="48993"/>
                    <a:pt x="29869" y="29869"/>
                  </a:cubicBezTo>
                  <a:cubicBezTo>
                    <a:pt x="48993" y="10744"/>
                    <a:pt x="74932" y="0"/>
                    <a:pt x="1019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203956" cy="784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64694" y="3507022"/>
            <a:ext cx="2652478" cy="774397"/>
            <a:chOff x="0" y="0"/>
            <a:chExt cx="3536637" cy="1032530"/>
          </a:xfrm>
        </p:grpSpPr>
        <p:grpSp>
          <p:nvGrpSpPr>
            <p:cNvPr id="9" name="Group 9"/>
            <p:cNvGrpSpPr/>
            <p:nvPr/>
          </p:nvGrpSpPr>
          <p:grpSpPr>
            <a:xfrm rot="5400000">
              <a:off x="1252054" y="-1252054"/>
              <a:ext cx="1032530" cy="3536637"/>
              <a:chOff x="0" y="0"/>
              <a:chExt cx="203956" cy="69859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03956" cy="698595"/>
              </a:xfrm>
              <a:custGeom>
                <a:avLst/>
                <a:gdLst/>
                <a:ahLst/>
                <a:cxnLst/>
                <a:rect l="l" t="t" r="r" b="b"/>
                <a:pathLst>
                  <a:path w="203956" h="698595">
                    <a:moveTo>
                      <a:pt x="101978" y="0"/>
                    </a:moveTo>
                    <a:lnTo>
                      <a:pt x="101978" y="0"/>
                    </a:lnTo>
                    <a:cubicBezTo>
                      <a:pt x="158299" y="0"/>
                      <a:pt x="203956" y="45657"/>
                      <a:pt x="203956" y="101978"/>
                    </a:cubicBezTo>
                    <a:lnTo>
                      <a:pt x="203956" y="596617"/>
                    </a:lnTo>
                    <a:cubicBezTo>
                      <a:pt x="203956" y="623663"/>
                      <a:pt x="193212" y="649602"/>
                      <a:pt x="174088" y="668726"/>
                    </a:cubicBezTo>
                    <a:cubicBezTo>
                      <a:pt x="154963" y="687851"/>
                      <a:pt x="129025" y="698595"/>
                      <a:pt x="101978" y="698595"/>
                    </a:cubicBezTo>
                    <a:lnTo>
                      <a:pt x="101978" y="698595"/>
                    </a:lnTo>
                    <a:cubicBezTo>
                      <a:pt x="45657" y="698595"/>
                      <a:pt x="0" y="652938"/>
                      <a:pt x="0" y="596617"/>
                    </a:cubicBezTo>
                    <a:lnTo>
                      <a:pt x="0" y="101978"/>
                    </a:lnTo>
                    <a:cubicBezTo>
                      <a:pt x="0" y="74932"/>
                      <a:pt x="10744" y="48993"/>
                      <a:pt x="29869" y="29869"/>
                    </a:cubicBezTo>
                    <a:cubicBezTo>
                      <a:pt x="48993" y="10744"/>
                      <a:pt x="74932" y="0"/>
                      <a:pt x="10197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004AA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203956" cy="7462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lang="nl-BE" noProof="0" dirty="0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6747" y="109469"/>
              <a:ext cx="3403145" cy="658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r>
                <a:rPr lang="nl-BE" sz="2857" b="1" noProof="0" dirty="0">
                  <a:solidFill>
                    <a:srgbClr val="004AAD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orthodoxe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0818212" y="2567982"/>
            <a:ext cx="774397" cy="2652478"/>
            <a:chOff x="0" y="0"/>
            <a:chExt cx="203956" cy="6985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3956" cy="698595"/>
            </a:xfrm>
            <a:custGeom>
              <a:avLst/>
              <a:gdLst/>
              <a:ahLst/>
              <a:cxnLst/>
              <a:rect l="l" t="t" r="r" b="b"/>
              <a:pathLst>
                <a:path w="203956" h="698595">
                  <a:moveTo>
                    <a:pt x="101978" y="0"/>
                  </a:moveTo>
                  <a:lnTo>
                    <a:pt x="101978" y="0"/>
                  </a:lnTo>
                  <a:cubicBezTo>
                    <a:pt x="158299" y="0"/>
                    <a:pt x="203956" y="45657"/>
                    <a:pt x="203956" y="101978"/>
                  </a:cubicBezTo>
                  <a:lnTo>
                    <a:pt x="203956" y="596617"/>
                  </a:lnTo>
                  <a:cubicBezTo>
                    <a:pt x="203956" y="623663"/>
                    <a:pt x="193212" y="649602"/>
                    <a:pt x="174088" y="668726"/>
                  </a:cubicBezTo>
                  <a:cubicBezTo>
                    <a:pt x="154963" y="687851"/>
                    <a:pt x="129025" y="698595"/>
                    <a:pt x="101978" y="698595"/>
                  </a:cubicBezTo>
                  <a:lnTo>
                    <a:pt x="101978" y="698595"/>
                  </a:lnTo>
                  <a:cubicBezTo>
                    <a:pt x="45657" y="698595"/>
                    <a:pt x="0" y="652938"/>
                    <a:pt x="0" y="596617"/>
                  </a:cubicBezTo>
                  <a:lnTo>
                    <a:pt x="0" y="101978"/>
                  </a:lnTo>
                  <a:cubicBezTo>
                    <a:pt x="0" y="74932"/>
                    <a:pt x="10744" y="48993"/>
                    <a:pt x="29869" y="29869"/>
                  </a:cubicBezTo>
                  <a:cubicBezTo>
                    <a:pt x="48993" y="10744"/>
                    <a:pt x="74932" y="0"/>
                    <a:pt x="1019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203956" cy="784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14232690" y="2567982"/>
            <a:ext cx="774397" cy="2652478"/>
            <a:chOff x="0" y="0"/>
            <a:chExt cx="203956" cy="6985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956" cy="698595"/>
            </a:xfrm>
            <a:custGeom>
              <a:avLst/>
              <a:gdLst/>
              <a:ahLst/>
              <a:cxnLst/>
              <a:rect l="l" t="t" r="r" b="b"/>
              <a:pathLst>
                <a:path w="203956" h="698595">
                  <a:moveTo>
                    <a:pt x="101978" y="0"/>
                  </a:moveTo>
                  <a:lnTo>
                    <a:pt x="101978" y="0"/>
                  </a:lnTo>
                  <a:cubicBezTo>
                    <a:pt x="158299" y="0"/>
                    <a:pt x="203956" y="45657"/>
                    <a:pt x="203956" y="101978"/>
                  </a:cubicBezTo>
                  <a:lnTo>
                    <a:pt x="203956" y="596617"/>
                  </a:lnTo>
                  <a:cubicBezTo>
                    <a:pt x="203956" y="623663"/>
                    <a:pt x="193212" y="649602"/>
                    <a:pt x="174088" y="668726"/>
                  </a:cubicBezTo>
                  <a:cubicBezTo>
                    <a:pt x="154963" y="687851"/>
                    <a:pt x="129025" y="698595"/>
                    <a:pt x="101978" y="698595"/>
                  </a:cubicBezTo>
                  <a:lnTo>
                    <a:pt x="101978" y="698595"/>
                  </a:lnTo>
                  <a:cubicBezTo>
                    <a:pt x="45657" y="698595"/>
                    <a:pt x="0" y="652938"/>
                    <a:pt x="0" y="596617"/>
                  </a:cubicBezTo>
                  <a:lnTo>
                    <a:pt x="0" y="101978"/>
                  </a:lnTo>
                  <a:cubicBezTo>
                    <a:pt x="0" y="74932"/>
                    <a:pt x="10744" y="48993"/>
                    <a:pt x="29869" y="29869"/>
                  </a:cubicBezTo>
                  <a:cubicBezTo>
                    <a:pt x="48993" y="10744"/>
                    <a:pt x="74932" y="0"/>
                    <a:pt x="1019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203956" cy="784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19" name="Group 19"/>
          <p:cNvGrpSpPr/>
          <p:nvPr/>
        </p:nvGrpSpPr>
        <p:grpSpPr>
          <a:xfrm rot="5400000">
            <a:off x="5723324" y="2145165"/>
            <a:ext cx="774397" cy="6013299"/>
            <a:chOff x="0" y="0"/>
            <a:chExt cx="203956" cy="158374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3956" cy="1583749"/>
            </a:xfrm>
            <a:custGeom>
              <a:avLst/>
              <a:gdLst/>
              <a:ahLst/>
              <a:cxnLst/>
              <a:rect l="l" t="t" r="r" b="b"/>
              <a:pathLst>
                <a:path w="203956" h="1583749">
                  <a:moveTo>
                    <a:pt x="101978" y="0"/>
                  </a:moveTo>
                  <a:lnTo>
                    <a:pt x="101978" y="0"/>
                  </a:lnTo>
                  <a:cubicBezTo>
                    <a:pt x="158299" y="0"/>
                    <a:pt x="203956" y="45657"/>
                    <a:pt x="203956" y="101978"/>
                  </a:cubicBezTo>
                  <a:lnTo>
                    <a:pt x="203956" y="1481771"/>
                  </a:lnTo>
                  <a:cubicBezTo>
                    <a:pt x="203956" y="1508817"/>
                    <a:pt x="193212" y="1534756"/>
                    <a:pt x="174088" y="1553881"/>
                  </a:cubicBezTo>
                  <a:cubicBezTo>
                    <a:pt x="154963" y="1573005"/>
                    <a:pt x="129025" y="1583749"/>
                    <a:pt x="101978" y="1583749"/>
                  </a:cubicBezTo>
                  <a:lnTo>
                    <a:pt x="101978" y="1583749"/>
                  </a:lnTo>
                  <a:cubicBezTo>
                    <a:pt x="74932" y="1583749"/>
                    <a:pt x="48993" y="1573005"/>
                    <a:pt x="29869" y="1553881"/>
                  </a:cubicBezTo>
                  <a:cubicBezTo>
                    <a:pt x="10744" y="1534756"/>
                    <a:pt x="0" y="1508817"/>
                    <a:pt x="0" y="1481771"/>
                  </a:cubicBezTo>
                  <a:lnTo>
                    <a:pt x="0" y="101978"/>
                  </a:lnTo>
                  <a:cubicBezTo>
                    <a:pt x="0" y="74932"/>
                    <a:pt x="10744" y="48993"/>
                    <a:pt x="29869" y="29869"/>
                  </a:cubicBezTo>
                  <a:cubicBezTo>
                    <a:pt x="48993" y="10744"/>
                    <a:pt x="74932" y="0"/>
                    <a:pt x="1019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203956" cy="1669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79172" y="4764616"/>
            <a:ext cx="2602418" cy="774397"/>
            <a:chOff x="0" y="0"/>
            <a:chExt cx="3469891" cy="1032530"/>
          </a:xfrm>
        </p:grpSpPr>
        <p:grpSp>
          <p:nvGrpSpPr>
            <p:cNvPr id="23" name="Group 23"/>
            <p:cNvGrpSpPr/>
            <p:nvPr/>
          </p:nvGrpSpPr>
          <p:grpSpPr>
            <a:xfrm rot="5400000">
              <a:off x="1218681" y="-1218681"/>
              <a:ext cx="1032530" cy="3469891"/>
              <a:chOff x="0" y="0"/>
              <a:chExt cx="203956" cy="68541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03956" cy="685411"/>
              </a:xfrm>
              <a:custGeom>
                <a:avLst/>
                <a:gdLst/>
                <a:ahLst/>
                <a:cxnLst/>
                <a:rect l="l" t="t" r="r" b="b"/>
                <a:pathLst>
                  <a:path w="203956" h="685411">
                    <a:moveTo>
                      <a:pt x="101978" y="0"/>
                    </a:moveTo>
                    <a:lnTo>
                      <a:pt x="101978" y="0"/>
                    </a:lnTo>
                    <a:cubicBezTo>
                      <a:pt x="158299" y="0"/>
                      <a:pt x="203956" y="45657"/>
                      <a:pt x="203956" y="101978"/>
                    </a:cubicBezTo>
                    <a:lnTo>
                      <a:pt x="203956" y="583432"/>
                    </a:lnTo>
                    <a:cubicBezTo>
                      <a:pt x="203956" y="610479"/>
                      <a:pt x="193212" y="636417"/>
                      <a:pt x="174088" y="655542"/>
                    </a:cubicBezTo>
                    <a:cubicBezTo>
                      <a:pt x="154963" y="674666"/>
                      <a:pt x="129025" y="685411"/>
                      <a:pt x="101978" y="685411"/>
                    </a:cubicBezTo>
                    <a:lnTo>
                      <a:pt x="101978" y="685411"/>
                    </a:lnTo>
                    <a:cubicBezTo>
                      <a:pt x="74932" y="685411"/>
                      <a:pt x="48993" y="674666"/>
                      <a:pt x="29869" y="655542"/>
                    </a:cubicBezTo>
                    <a:cubicBezTo>
                      <a:pt x="10744" y="636417"/>
                      <a:pt x="0" y="610479"/>
                      <a:pt x="0" y="583432"/>
                    </a:cubicBezTo>
                    <a:lnTo>
                      <a:pt x="0" y="101978"/>
                    </a:lnTo>
                    <a:cubicBezTo>
                      <a:pt x="0" y="74932"/>
                      <a:pt x="10744" y="48993"/>
                      <a:pt x="29869" y="29869"/>
                    </a:cubicBezTo>
                    <a:cubicBezTo>
                      <a:pt x="48993" y="10744"/>
                      <a:pt x="74932" y="0"/>
                      <a:pt x="10197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004AA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203956" cy="733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lang="nl-BE" noProof="0" dirty="0"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65486" y="110845"/>
              <a:ext cx="3338918" cy="69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r>
                <a:rPr lang="nl-BE" sz="2857" b="1" noProof="0" dirty="0">
                  <a:solidFill>
                    <a:srgbClr val="004AAD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islamitische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10163908" y="5851917"/>
            <a:ext cx="1982887" cy="2652478"/>
            <a:chOff x="0" y="0"/>
            <a:chExt cx="522242" cy="69859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22242" cy="698595"/>
            </a:xfrm>
            <a:custGeom>
              <a:avLst/>
              <a:gdLst/>
              <a:ahLst/>
              <a:cxnLst/>
              <a:rect l="l" t="t" r="r" b="b"/>
              <a:pathLst>
                <a:path w="522242" h="698595">
                  <a:moveTo>
                    <a:pt x="199123" y="0"/>
                  </a:moveTo>
                  <a:lnTo>
                    <a:pt x="323119" y="0"/>
                  </a:lnTo>
                  <a:cubicBezTo>
                    <a:pt x="433091" y="0"/>
                    <a:pt x="522242" y="89150"/>
                    <a:pt x="522242" y="199123"/>
                  </a:cubicBezTo>
                  <a:lnTo>
                    <a:pt x="522242" y="499472"/>
                  </a:lnTo>
                  <a:cubicBezTo>
                    <a:pt x="522242" y="609445"/>
                    <a:pt x="433091" y="698595"/>
                    <a:pt x="323119" y="698595"/>
                  </a:cubicBezTo>
                  <a:lnTo>
                    <a:pt x="199123" y="698595"/>
                  </a:lnTo>
                  <a:cubicBezTo>
                    <a:pt x="89150" y="698595"/>
                    <a:pt x="0" y="609445"/>
                    <a:pt x="0" y="499472"/>
                  </a:cubicBezTo>
                  <a:lnTo>
                    <a:pt x="0" y="199123"/>
                  </a:lnTo>
                  <a:cubicBezTo>
                    <a:pt x="0" y="89150"/>
                    <a:pt x="89150" y="0"/>
                    <a:pt x="199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85725"/>
              <a:ext cx="522242" cy="784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996517" y="245662"/>
            <a:ext cx="13910514" cy="244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nl-BE" sz="6600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7 erkende erediensten in België</a:t>
            </a:r>
          </a:p>
          <a:p>
            <a:pPr algn="ctr">
              <a:lnSpc>
                <a:spcPts val="9240"/>
              </a:lnSpc>
              <a:spcBef>
                <a:spcPct val="0"/>
              </a:spcBef>
            </a:pPr>
            <a:r>
              <a:rPr lang="nl-BE" sz="6600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en 2 die erkenning hebben aangevraagd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53932" y="3561581"/>
            <a:ext cx="2552359" cy="494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nl-BE" sz="2857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katholieke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929231" y="3561581"/>
            <a:ext cx="2552359" cy="494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nl-BE" sz="2857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israëlitische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343709" y="3561581"/>
            <a:ext cx="2552359" cy="494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nl-BE" sz="2857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anglicaanse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865873" y="4819174"/>
            <a:ext cx="4619608" cy="55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nl-BE" sz="2857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protestants-evangelische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984559" y="6330747"/>
            <a:ext cx="2391643" cy="161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nl-BE" sz="2060" b="1" noProof="0" dirty="0">
                <a:solidFill>
                  <a:srgbClr val="004AAD"/>
                </a:solidFill>
                <a:latin typeface="Rotis Sans Serif Bold"/>
                <a:sym typeface="Rotis Sans Serif Bold"/>
              </a:rPr>
              <a:t>in aanvraag: </a:t>
            </a:r>
          </a:p>
          <a:p>
            <a:pPr algn="ctr">
              <a:lnSpc>
                <a:spcPts val="2887"/>
              </a:lnSpc>
            </a:pPr>
            <a:r>
              <a:rPr lang="nl-BE" sz="2060" b="1" noProof="0" dirty="0">
                <a:solidFill>
                  <a:srgbClr val="004AAD"/>
                </a:solidFill>
                <a:latin typeface="Rotis Sans Serif Bold"/>
                <a:sym typeface="Rotis Sans Serif Bold"/>
              </a:rPr>
              <a:t>erkende levensbeschouwing:</a:t>
            </a:r>
          </a:p>
          <a:p>
            <a:pPr algn="ctr">
              <a:lnSpc>
                <a:spcPts val="4007"/>
              </a:lnSpc>
              <a:spcBef>
                <a:spcPct val="0"/>
              </a:spcBef>
            </a:pPr>
            <a:r>
              <a:rPr lang="nl-BE" sz="2860" b="1" noProof="0" dirty="0">
                <a:solidFill>
                  <a:srgbClr val="004AAD"/>
                </a:solidFill>
                <a:latin typeface="Rotis Sans Serif Bold"/>
                <a:sym typeface="Rotis Sans Serif Bold"/>
              </a:rPr>
              <a:t>het hindoeïsme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447000" y="4908649"/>
            <a:ext cx="2332822" cy="1251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nl-BE" sz="2062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erkende levensbeschouwing:</a:t>
            </a:r>
          </a:p>
          <a:p>
            <a:pPr algn="ctr">
              <a:lnSpc>
                <a:spcPts val="4007"/>
              </a:lnSpc>
              <a:spcBef>
                <a:spcPct val="0"/>
              </a:spcBef>
            </a:pPr>
            <a:r>
              <a:rPr lang="nl-BE" sz="2862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vrijzinnigheid</a:t>
            </a:r>
          </a:p>
        </p:txBody>
      </p:sp>
      <p:sp>
        <p:nvSpPr>
          <p:cNvPr id="38" name="Freeform 38"/>
          <p:cNvSpPr/>
          <p:nvPr/>
        </p:nvSpPr>
        <p:spPr>
          <a:xfrm rot="5400000">
            <a:off x="13661064" y="4458972"/>
            <a:ext cx="1982887" cy="2587241"/>
          </a:xfrm>
          <a:custGeom>
            <a:avLst/>
            <a:gdLst/>
            <a:ahLst/>
            <a:cxnLst/>
            <a:rect l="l" t="t" r="r" b="b"/>
            <a:pathLst>
              <a:path w="522242" h="681413">
                <a:moveTo>
                  <a:pt x="199123" y="0"/>
                </a:moveTo>
                <a:lnTo>
                  <a:pt x="323119" y="0"/>
                </a:lnTo>
                <a:cubicBezTo>
                  <a:pt x="433091" y="0"/>
                  <a:pt x="522242" y="89150"/>
                  <a:pt x="522242" y="199123"/>
                </a:cubicBezTo>
                <a:lnTo>
                  <a:pt x="522242" y="482291"/>
                </a:lnTo>
                <a:cubicBezTo>
                  <a:pt x="522242" y="592263"/>
                  <a:pt x="433091" y="681413"/>
                  <a:pt x="323119" y="681413"/>
                </a:cubicBezTo>
                <a:lnTo>
                  <a:pt x="199123" y="681413"/>
                </a:lnTo>
                <a:cubicBezTo>
                  <a:pt x="89150" y="681413"/>
                  <a:pt x="0" y="592263"/>
                  <a:pt x="0" y="482291"/>
                </a:cubicBezTo>
                <a:lnTo>
                  <a:pt x="0" y="199123"/>
                </a:lnTo>
                <a:cubicBezTo>
                  <a:pt x="0" y="89150"/>
                  <a:pt x="89150" y="0"/>
                  <a:pt x="19912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7150" cap="rnd">
            <a:solidFill>
              <a:srgbClr val="004AAD"/>
            </a:solidFill>
            <a:prstDash val="solid"/>
            <a:round/>
          </a:ln>
        </p:spPr>
        <p:txBody>
          <a:bodyPr/>
          <a:lstStyle/>
          <a:p>
            <a:endParaRPr lang="nl-BE" noProof="0" dirty="0"/>
          </a:p>
        </p:txBody>
      </p:sp>
      <p:sp>
        <p:nvSpPr>
          <p:cNvPr id="39" name="TextBox 39"/>
          <p:cNvSpPr txBox="1"/>
          <p:nvPr/>
        </p:nvSpPr>
        <p:spPr>
          <a:xfrm rot="5400000">
            <a:off x="13773748" y="4299694"/>
            <a:ext cx="1982887" cy="29127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 lang="nl-BE" noProof="0" dirty="0"/>
          </a:p>
        </p:txBody>
      </p:sp>
      <p:grpSp>
        <p:nvGrpSpPr>
          <p:cNvPr id="40" name="Group 40"/>
          <p:cNvGrpSpPr/>
          <p:nvPr/>
        </p:nvGrpSpPr>
        <p:grpSpPr>
          <a:xfrm rot="5400000">
            <a:off x="6799489" y="5851917"/>
            <a:ext cx="1982887" cy="2652478"/>
            <a:chOff x="0" y="0"/>
            <a:chExt cx="522242" cy="69859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22242" cy="698595"/>
            </a:xfrm>
            <a:custGeom>
              <a:avLst/>
              <a:gdLst/>
              <a:ahLst/>
              <a:cxnLst/>
              <a:rect l="l" t="t" r="r" b="b"/>
              <a:pathLst>
                <a:path w="522242" h="698595">
                  <a:moveTo>
                    <a:pt x="199123" y="0"/>
                  </a:moveTo>
                  <a:lnTo>
                    <a:pt x="323119" y="0"/>
                  </a:lnTo>
                  <a:cubicBezTo>
                    <a:pt x="433091" y="0"/>
                    <a:pt x="522242" y="89150"/>
                    <a:pt x="522242" y="199123"/>
                  </a:cubicBezTo>
                  <a:lnTo>
                    <a:pt x="522242" y="499472"/>
                  </a:lnTo>
                  <a:cubicBezTo>
                    <a:pt x="522242" y="609445"/>
                    <a:pt x="433091" y="698595"/>
                    <a:pt x="323119" y="698595"/>
                  </a:cubicBezTo>
                  <a:lnTo>
                    <a:pt x="199123" y="698595"/>
                  </a:lnTo>
                  <a:cubicBezTo>
                    <a:pt x="89150" y="698595"/>
                    <a:pt x="0" y="609445"/>
                    <a:pt x="0" y="499472"/>
                  </a:cubicBezTo>
                  <a:lnTo>
                    <a:pt x="0" y="199123"/>
                  </a:lnTo>
                  <a:cubicBezTo>
                    <a:pt x="0" y="89150"/>
                    <a:pt x="89150" y="0"/>
                    <a:pt x="199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85725"/>
              <a:ext cx="522242" cy="784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6595111" y="6330747"/>
            <a:ext cx="2391643" cy="161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nl-BE" sz="2060" b="1" noProof="0" dirty="0">
                <a:solidFill>
                  <a:srgbClr val="004AAD"/>
                </a:solidFill>
                <a:latin typeface="Rotis Sans Serif Bold"/>
                <a:sym typeface="Rotis Sans Serif Bold"/>
              </a:rPr>
              <a:t>in aanvraag:  </a:t>
            </a:r>
          </a:p>
          <a:p>
            <a:pPr algn="ctr">
              <a:lnSpc>
                <a:spcPts val="2887"/>
              </a:lnSpc>
            </a:pPr>
            <a:r>
              <a:rPr lang="nl-BE" sz="2060" b="1" noProof="0" dirty="0">
                <a:solidFill>
                  <a:srgbClr val="004AAD"/>
                </a:solidFill>
                <a:latin typeface="Rotis Sans Serif Bold"/>
                <a:sym typeface="Rotis Sans Serif Bold"/>
              </a:rPr>
              <a:t>erkende levensbeschouwing:</a:t>
            </a:r>
          </a:p>
          <a:p>
            <a:pPr algn="ctr">
              <a:lnSpc>
                <a:spcPts val="4007"/>
              </a:lnSpc>
              <a:spcBef>
                <a:spcPct val="0"/>
              </a:spcBef>
            </a:pPr>
            <a:r>
              <a:rPr lang="nl-BE" sz="2860" b="1" noProof="0" dirty="0">
                <a:solidFill>
                  <a:srgbClr val="004AAD"/>
                </a:solidFill>
                <a:latin typeface="Rotis Sans Serif Bold"/>
                <a:sym typeface="Rotis Sans Serif Bold"/>
              </a:rPr>
              <a:t>het boeddhisme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9590" y="5173625"/>
            <a:ext cx="16476310" cy="0"/>
          </a:xfrm>
          <a:prstGeom prst="line">
            <a:avLst/>
          </a:prstGeom>
          <a:ln w="1809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 noProof="0" dirty="0"/>
          </a:p>
        </p:txBody>
      </p:sp>
      <p:sp>
        <p:nvSpPr>
          <p:cNvPr id="3" name="AutoShape 3"/>
          <p:cNvSpPr/>
          <p:nvPr/>
        </p:nvSpPr>
        <p:spPr>
          <a:xfrm>
            <a:off x="16930190" y="5173625"/>
            <a:ext cx="1357810" cy="0"/>
          </a:xfrm>
          <a:prstGeom prst="line">
            <a:avLst/>
          </a:prstGeom>
          <a:ln w="1809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nl-BE" noProof="0" dirty="0"/>
          </a:p>
        </p:txBody>
      </p:sp>
      <p:grpSp>
        <p:nvGrpSpPr>
          <p:cNvPr id="4" name="Group 4"/>
          <p:cNvGrpSpPr/>
          <p:nvPr/>
        </p:nvGrpSpPr>
        <p:grpSpPr>
          <a:xfrm>
            <a:off x="329110" y="4988385"/>
            <a:ext cx="370481" cy="37048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7" name="AutoShape 7"/>
          <p:cNvSpPr/>
          <p:nvPr/>
        </p:nvSpPr>
        <p:spPr>
          <a:xfrm flipH="1">
            <a:off x="2278625" y="4010125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nl-BE" noProof="0" dirty="0"/>
          </a:p>
        </p:txBody>
      </p:sp>
      <p:sp>
        <p:nvSpPr>
          <p:cNvPr id="8" name="Freeform 8"/>
          <p:cNvSpPr/>
          <p:nvPr/>
        </p:nvSpPr>
        <p:spPr>
          <a:xfrm>
            <a:off x="2025713" y="3108190"/>
            <a:ext cx="505825" cy="578085"/>
          </a:xfrm>
          <a:custGeom>
            <a:avLst/>
            <a:gdLst/>
            <a:ahLst/>
            <a:cxnLst/>
            <a:rect l="l" t="t" r="r" b="b"/>
            <a:pathLst>
              <a:path w="505825" h="578085">
                <a:moveTo>
                  <a:pt x="0" y="0"/>
                </a:moveTo>
                <a:lnTo>
                  <a:pt x="505824" y="0"/>
                </a:lnTo>
                <a:lnTo>
                  <a:pt x="505824" y="578085"/>
                </a:lnTo>
                <a:lnTo>
                  <a:pt x="0" y="578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grpSp>
        <p:nvGrpSpPr>
          <p:cNvPr id="9" name="Group 9"/>
          <p:cNvGrpSpPr/>
          <p:nvPr/>
        </p:nvGrpSpPr>
        <p:grpSpPr>
          <a:xfrm>
            <a:off x="1860011" y="4755011"/>
            <a:ext cx="837228" cy="83722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C871"/>
            </a:solidFill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111691" y="4679741"/>
            <a:ext cx="837228" cy="1582114"/>
            <a:chOff x="0" y="0"/>
            <a:chExt cx="1116303" cy="2109485"/>
          </a:xfrm>
        </p:grpSpPr>
        <p:sp>
          <p:nvSpPr>
            <p:cNvPr id="13" name="AutoShape 13"/>
            <p:cNvSpPr/>
            <p:nvPr/>
          </p:nvSpPr>
          <p:spPr>
            <a:xfrm flipH="1">
              <a:off x="558152" y="558152"/>
              <a:ext cx="0" cy="155133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nl-BE" noProof="0" dirty="0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0"/>
              <a:ext cx="1116303" cy="1116303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F2F37"/>
              </a:solidFill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lang="nl-BE" noProof="0"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4297061" y="6593030"/>
            <a:ext cx="466486" cy="811280"/>
          </a:xfrm>
          <a:custGeom>
            <a:avLst/>
            <a:gdLst/>
            <a:ahLst/>
            <a:cxnLst/>
            <a:rect l="l" t="t" r="r" b="b"/>
            <a:pathLst>
              <a:path w="466486" h="811280">
                <a:moveTo>
                  <a:pt x="0" y="0"/>
                </a:moveTo>
                <a:lnTo>
                  <a:pt x="466486" y="0"/>
                </a:lnTo>
                <a:lnTo>
                  <a:pt x="466486" y="811280"/>
                </a:lnTo>
                <a:lnTo>
                  <a:pt x="0" y="811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grpSp>
        <p:nvGrpSpPr>
          <p:cNvPr id="18" name="Group 18"/>
          <p:cNvGrpSpPr/>
          <p:nvPr/>
        </p:nvGrpSpPr>
        <p:grpSpPr>
          <a:xfrm>
            <a:off x="5899765" y="3947339"/>
            <a:ext cx="837228" cy="1582114"/>
            <a:chOff x="0" y="0"/>
            <a:chExt cx="1116303" cy="2109485"/>
          </a:xfrm>
        </p:grpSpPr>
        <p:sp>
          <p:nvSpPr>
            <p:cNvPr id="19" name="AutoShape 19"/>
            <p:cNvSpPr/>
            <p:nvPr/>
          </p:nvSpPr>
          <p:spPr>
            <a:xfrm flipH="1">
              <a:off x="558152" y="0"/>
              <a:ext cx="0" cy="155133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  <p:txBody>
            <a:bodyPr/>
            <a:lstStyle/>
            <a:p>
              <a:endParaRPr lang="nl-BE" noProof="0" dirty="0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993181"/>
              <a:ext cx="1116303" cy="1116303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lang="nl-BE" noProof="0" dirty="0"/>
              </a:p>
            </p:txBody>
          </p:sp>
        </p:grpSp>
      </p:grpSp>
      <p:sp>
        <p:nvSpPr>
          <p:cNvPr id="23" name="Freeform 23"/>
          <p:cNvSpPr/>
          <p:nvPr/>
        </p:nvSpPr>
        <p:spPr>
          <a:xfrm>
            <a:off x="5819136" y="2632143"/>
            <a:ext cx="1197136" cy="1037518"/>
          </a:xfrm>
          <a:custGeom>
            <a:avLst/>
            <a:gdLst/>
            <a:ahLst/>
            <a:cxnLst/>
            <a:rect l="l" t="t" r="r" b="b"/>
            <a:pathLst>
              <a:path w="1197136" h="1037518">
                <a:moveTo>
                  <a:pt x="0" y="0"/>
                </a:moveTo>
                <a:lnTo>
                  <a:pt x="1197135" y="0"/>
                </a:lnTo>
                <a:lnTo>
                  <a:pt x="1197135" y="1037517"/>
                </a:lnTo>
                <a:lnTo>
                  <a:pt x="0" y="10375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grpSp>
        <p:nvGrpSpPr>
          <p:cNvPr id="24" name="Group 24"/>
          <p:cNvGrpSpPr/>
          <p:nvPr/>
        </p:nvGrpSpPr>
        <p:grpSpPr>
          <a:xfrm>
            <a:off x="9032155" y="4679741"/>
            <a:ext cx="837228" cy="1582114"/>
            <a:chOff x="0" y="0"/>
            <a:chExt cx="1116303" cy="2109485"/>
          </a:xfrm>
        </p:grpSpPr>
        <p:sp>
          <p:nvSpPr>
            <p:cNvPr id="25" name="AutoShape 25"/>
            <p:cNvSpPr/>
            <p:nvPr/>
          </p:nvSpPr>
          <p:spPr>
            <a:xfrm>
              <a:off x="532752" y="558152"/>
              <a:ext cx="0" cy="155133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nl-BE" noProof="0" dirty="0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1116303" cy="1116303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51"/>
              </a:solidFill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lang="nl-BE" noProof="0" dirty="0"/>
              </a:p>
            </p:txBody>
          </p:sp>
        </p:grpSp>
      </p:grpSp>
      <p:sp>
        <p:nvSpPr>
          <p:cNvPr id="29" name="Freeform 29"/>
          <p:cNvSpPr/>
          <p:nvPr/>
        </p:nvSpPr>
        <p:spPr>
          <a:xfrm>
            <a:off x="9217526" y="6593030"/>
            <a:ext cx="466486" cy="811280"/>
          </a:xfrm>
          <a:custGeom>
            <a:avLst/>
            <a:gdLst/>
            <a:ahLst/>
            <a:cxnLst/>
            <a:rect l="l" t="t" r="r" b="b"/>
            <a:pathLst>
              <a:path w="466486" h="811280">
                <a:moveTo>
                  <a:pt x="0" y="0"/>
                </a:moveTo>
                <a:lnTo>
                  <a:pt x="466486" y="0"/>
                </a:lnTo>
                <a:lnTo>
                  <a:pt x="466486" y="811280"/>
                </a:lnTo>
                <a:lnTo>
                  <a:pt x="0" y="8112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30" name="AutoShape 30"/>
          <p:cNvSpPr/>
          <p:nvPr/>
        </p:nvSpPr>
        <p:spPr>
          <a:xfrm>
            <a:off x="11846212" y="3980000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nl-BE" noProof="0" dirty="0"/>
          </a:p>
        </p:txBody>
      </p:sp>
      <p:grpSp>
        <p:nvGrpSpPr>
          <p:cNvPr id="31" name="Group 31"/>
          <p:cNvGrpSpPr/>
          <p:nvPr/>
        </p:nvGrpSpPr>
        <p:grpSpPr>
          <a:xfrm>
            <a:off x="11408548" y="4708735"/>
            <a:ext cx="837228" cy="837228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D123F"/>
            </a:solidFill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34" name="Freeform 34"/>
          <p:cNvSpPr/>
          <p:nvPr/>
        </p:nvSpPr>
        <p:spPr>
          <a:xfrm>
            <a:off x="11327544" y="2677752"/>
            <a:ext cx="918232" cy="1012079"/>
          </a:xfrm>
          <a:custGeom>
            <a:avLst/>
            <a:gdLst/>
            <a:ahLst/>
            <a:cxnLst/>
            <a:rect l="l" t="t" r="r" b="b"/>
            <a:pathLst>
              <a:path w="918232" h="1012079">
                <a:moveTo>
                  <a:pt x="0" y="0"/>
                </a:moveTo>
                <a:lnTo>
                  <a:pt x="918232" y="0"/>
                </a:lnTo>
                <a:lnTo>
                  <a:pt x="918232" y="1012079"/>
                </a:lnTo>
                <a:lnTo>
                  <a:pt x="0" y="10120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35" name="AutoShape 35"/>
          <p:cNvSpPr/>
          <p:nvPr/>
        </p:nvSpPr>
        <p:spPr>
          <a:xfrm>
            <a:off x="14243663" y="5173625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nl-BE" noProof="0" dirty="0"/>
          </a:p>
        </p:txBody>
      </p:sp>
      <p:grpSp>
        <p:nvGrpSpPr>
          <p:cNvPr id="36" name="Group 36"/>
          <p:cNvGrpSpPr/>
          <p:nvPr/>
        </p:nvGrpSpPr>
        <p:grpSpPr>
          <a:xfrm>
            <a:off x="13844099" y="4679741"/>
            <a:ext cx="837228" cy="837228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8A8"/>
            </a:solidFill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3907665" y="6593030"/>
            <a:ext cx="710097" cy="1061828"/>
          </a:xfrm>
          <a:custGeom>
            <a:avLst/>
            <a:gdLst/>
            <a:ahLst/>
            <a:cxnLst/>
            <a:rect l="l" t="t" r="r" b="b"/>
            <a:pathLst>
              <a:path w="710097" h="1061828">
                <a:moveTo>
                  <a:pt x="0" y="0"/>
                </a:moveTo>
                <a:lnTo>
                  <a:pt x="710097" y="0"/>
                </a:lnTo>
                <a:lnTo>
                  <a:pt x="710097" y="1061827"/>
                </a:lnTo>
                <a:lnTo>
                  <a:pt x="0" y="10618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40" name="AutoShape 40"/>
          <p:cNvSpPr/>
          <p:nvPr/>
        </p:nvSpPr>
        <p:spPr>
          <a:xfrm>
            <a:off x="16710301" y="3980464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nl-BE" noProof="0" dirty="0"/>
          </a:p>
        </p:txBody>
      </p:sp>
      <p:grpSp>
        <p:nvGrpSpPr>
          <p:cNvPr id="41" name="Group 41"/>
          <p:cNvGrpSpPr/>
          <p:nvPr/>
        </p:nvGrpSpPr>
        <p:grpSpPr>
          <a:xfrm>
            <a:off x="16291687" y="4679179"/>
            <a:ext cx="837228" cy="837228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44" name="Freeform 44"/>
          <p:cNvSpPr/>
          <p:nvPr/>
        </p:nvSpPr>
        <p:spPr>
          <a:xfrm>
            <a:off x="16083023" y="2677752"/>
            <a:ext cx="1297231" cy="1028694"/>
          </a:xfrm>
          <a:custGeom>
            <a:avLst/>
            <a:gdLst/>
            <a:ahLst/>
            <a:cxnLst/>
            <a:rect l="l" t="t" r="r" b="b"/>
            <a:pathLst>
              <a:path w="1297231" h="1028694">
                <a:moveTo>
                  <a:pt x="0" y="0"/>
                </a:moveTo>
                <a:lnTo>
                  <a:pt x="1297230" y="0"/>
                </a:lnTo>
                <a:lnTo>
                  <a:pt x="1297230" y="1028694"/>
                </a:lnTo>
                <a:lnTo>
                  <a:pt x="0" y="102869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3476"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45" name="TextBox 45"/>
          <p:cNvSpPr txBox="1"/>
          <p:nvPr/>
        </p:nvSpPr>
        <p:spPr>
          <a:xfrm>
            <a:off x="1525778" y="5891354"/>
            <a:ext cx="1505694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nl-BE" sz="1999" noProof="0" dirty="0">
                <a:solidFill>
                  <a:srgbClr val="8BC871"/>
                </a:solidFill>
                <a:latin typeface="Hero Bold"/>
                <a:ea typeface="Hero Bold"/>
                <a:cs typeface="Hero Bold"/>
                <a:sym typeface="Hero Bold"/>
              </a:rPr>
              <a:t>1808 </a:t>
            </a:r>
          </a:p>
          <a:p>
            <a:pPr algn="ctr">
              <a:lnSpc>
                <a:spcPts val="2799"/>
              </a:lnSpc>
            </a:pPr>
            <a:r>
              <a:rPr lang="nl-BE" sz="1999" noProof="0" dirty="0">
                <a:solidFill>
                  <a:srgbClr val="8BC871"/>
                </a:solidFill>
                <a:latin typeface="Hero Bold"/>
                <a:ea typeface="Hero Bold"/>
                <a:cs typeface="Hero Bold"/>
                <a:sym typeface="Hero Bold"/>
              </a:rPr>
              <a:t>Israëlitische </a:t>
            </a:r>
          </a:p>
          <a:p>
            <a:pPr algn="ctr">
              <a:lnSpc>
                <a:spcPts val="2799"/>
              </a:lnSpc>
            </a:pPr>
            <a:r>
              <a:rPr lang="nl-BE" sz="1999" noProof="0" dirty="0">
                <a:solidFill>
                  <a:srgbClr val="8BC871"/>
                </a:solidFill>
                <a:latin typeface="Hero Bold"/>
                <a:ea typeface="Hero Bold"/>
                <a:cs typeface="Hero Bold"/>
                <a:sym typeface="Hero Bold"/>
              </a:rPr>
              <a:t>eredienst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43674" y="3179396"/>
            <a:ext cx="2238152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nl-BE" sz="1999" noProof="0" dirty="0">
                <a:solidFill>
                  <a:srgbClr val="AF2F37"/>
                </a:solidFill>
                <a:latin typeface="Hero Bold"/>
                <a:ea typeface="Hero Bold"/>
                <a:cs typeface="Hero Bold"/>
                <a:sym typeface="Hero Bold"/>
              </a:rPr>
              <a:t>1831 </a:t>
            </a:r>
          </a:p>
          <a:p>
            <a:pPr algn="ctr">
              <a:lnSpc>
                <a:spcPts val="2799"/>
              </a:lnSpc>
            </a:pPr>
            <a:r>
              <a:rPr lang="nl-BE" sz="1999" noProof="0" dirty="0">
                <a:solidFill>
                  <a:srgbClr val="AF2F37"/>
                </a:solidFill>
                <a:latin typeface="Hero Bold"/>
                <a:ea typeface="Hero Bold"/>
                <a:cs typeface="Hero Bold"/>
                <a:sym typeface="Hero Bold"/>
              </a:rPr>
              <a:t>Rooms-Katholieke</a:t>
            </a:r>
          </a:p>
          <a:p>
            <a:pPr algn="ctr">
              <a:lnSpc>
                <a:spcPts val="2799"/>
              </a:lnSpc>
            </a:pPr>
            <a:r>
              <a:rPr lang="nl-BE" sz="1999" noProof="0" dirty="0">
                <a:solidFill>
                  <a:srgbClr val="AF2F37"/>
                </a:solidFill>
                <a:latin typeface="Hero Bold"/>
                <a:ea typeface="Hero Bold"/>
                <a:cs typeface="Hero Bold"/>
                <a:sym typeface="Hero Bold"/>
              </a:rPr>
              <a:t> eredienst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646329" y="5830732"/>
            <a:ext cx="1622072" cy="1063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1835 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Anglicaanse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eredienst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838516" y="3185201"/>
            <a:ext cx="316795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FFBF51"/>
                </a:solidFill>
                <a:latin typeface="Hero Bold"/>
                <a:ea typeface="Hero Bold"/>
                <a:cs typeface="Hero Bold"/>
                <a:sym typeface="Hero Bold"/>
              </a:rPr>
              <a:t>1876 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FFBF51"/>
                </a:solidFill>
                <a:latin typeface="Hero Bold"/>
                <a:ea typeface="Hero Bold"/>
                <a:cs typeface="Hero Bold"/>
                <a:sym typeface="Hero Bold"/>
              </a:rPr>
              <a:t>Protestants-Evangelische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FFBF51"/>
                </a:solidFill>
                <a:latin typeface="Hero Bold"/>
                <a:ea typeface="Hero Bold"/>
                <a:cs typeface="Hero Bold"/>
                <a:sym typeface="Hero Bold"/>
              </a:rPr>
              <a:t>eredienst</a:t>
            </a:r>
          </a:p>
          <a:p>
            <a:pPr algn="ctr">
              <a:lnSpc>
                <a:spcPts val="2800"/>
              </a:lnSpc>
            </a:pPr>
            <a:endParaRPr lang="nl-BE" sz="2000" noProof="0" dirty="0">
              <a:solidFill>
                <a:srgbClr val="FFBF51"/>
              </a:solidFill>
              <a:latin typeface="Hero Bold"/>
              <a:ea typeface="Hero Bold"/>
              <a:cs typeface="Hero Bold"/>
              <a:sym typeface="Hero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1019600" y="5797159"/>
            <a:ext cx="1534120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6D123F"/>
                </a:solidFill>
                <a:latin typeface="Hero Bold"/>
                <a:ea typeface="Hero Bold"/>
                <a:cs typeface="Hero Bold"/>
                <a:sym typeface="Hero Bold"/>
              </a:rPr>
              <a:t>1974 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6D123F"/>
                </a:solidFill>
                <a:latin typeface="Hero Bold"/>
                <a:ea typeface="Hero Bold"/>
                <a:cs typeface="Hero Bold"/>
                <a:sym typeface="Hero Bold"/>
              </a:rPr>
              <a:t>Islamitische 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6D123F"/>
                </a:solidFill>
                <a:latin typeface="Hero Bold"/>
                <a:ea typeface="Hero Bold"/>
                <a:cs typeface="Hero Bold"/>
                <a:sym typeface="Hero Bold"/>
              </a:rPr>
              <a:t>eredienst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595047" y="3179396"/>
            <a:ext cx="1297231" cy="1063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1985 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Orthodoxe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eredienst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5175276" y="5830732"/>
            <a:ext cx="3112724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2002 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Erkende levensbeschouwing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de georganiseerde vrijzinnigheid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36718" y="594745"/>
            <a:ext cx="3360343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  <a:spcBef>
                <a:spcPct val="0"/>
              </a:spcBef>
            </a:pPr>
            <a:r>
              <a:rPr lang="nl-BE" sz="6600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Tijdlijn 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776217" y="457627"/>
            <a:ext cx="3385826" cy="1387430"/>
            <a:chOff x="0" y="0"/>
            <a:chExt cx="3406221" cy="365414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406222" cy="365414"/>
            </a:xfrm>
            <a:custGeom>
              <a:avLst/>
              <a:gdLst/>
              <a:ahLst/>
              <a:cxnLst/>
              <a:rect l="l" t="t" r="r" b="b"/>
              <a:pathLst>
                <a:path w="3406222" h="365414">
                  <a:moveTo>
                    <a:pt x="30529" y="0"/>
                  </a:moveTo>
                  <a:lnTo>
                    <a:pt x="3375692" y="0"/>
                  </a:lnTo>
                  <a:cubicBezTo>
                    <a:pt x="3392553" y="0"/>
                    <a:pt x="3406222" y="13669"/>
                    <a:pt x="3406222" y="30529"/>
                  </a:cubicBezTo>
                  <a:lnTo>
                    <a:pt x="3406222" y="334884"/>
                  </a:lnTo>
                  <a:cubicBezTo>
                    <a:pt x="3406222" y="351745"/>
                    <a:pt x="3392553" y="365414"/>
                    <a:pt x="3375692" y="365414"/>
                  </a:cubicBezTo>
                  <a:lnTo>
                    <a:pt x="30529" y="365414"/>
                  </a:lnTo>
                  <a:cubicBezTo>
                    <a:pt x="13669" y="365414"/>
                    <a:pt x="0" y="351745"/>
                    <a:pt x="0" y="334884"/>
                  </a:cubicBezTo>
                  <a:lnTo>
                    <a:pt x="0" y="30529"/>
                  </a:lnTo>
                  <a:cubicBezTo>
                    <a:pt x="0" y="13669"/>
                    <a:pt x="13669" y="0"/>
                    <a:pt x="30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85725"/>
              <a:ext cx="3406221" cy="451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2605" y="5173625"/>
            <a:ext cx="16476310" cy="0"/>
          </a:xfrm>
          <a:prstGeom prst="line">
            <a:avLst/>
          </a:prstGeom>
          <a:ln w="1809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 dirty="0"/>
          </a:p>
        </p:txBody>
      </p:sp>
      <p:sp>
        <p:nvSpPr>
          <p:cNvPr id="3" name="AutoShape 3"/>
          <p:cNvSpPr/>
          <p:nvPr/>
        </p:nvSpPr>
        <p:spPr>
          <a:xfrm>
            <a:off x="16930190" y="5173625"/>
            <a:ext cx="1357810" cy="0"/>
          </a:xfrm>
          <a:prstGeom prst="line">
            <a:avLst/>
          </a:prstGeom>
          <a:ln w="1809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nl-BE" dirty="0"/>
          </a:p>
        </p:txBody>
      </p:sp>
      <p:grpSp>
        <p:nvGrpSpPr>
          <p:cNvPr id="4" name="Group 4"/>
          <p:cNvGrpSpPr/>
          <p:nvPr/>
        </p:nvGrpSpPr>
        <p:grpSpPr>
          <a:xfrm>
            <a:off x="329110" y="4988385"/>
            <a:ext cx="370481" cy="37048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dirty="0"/>
            </a:p>
          </p:txBody>
        </p:sp>
      </p:grpSp>
      <p:sp>
        <p:nvSpPr>
          <p:cNvPr id="7" name="AutoShape 7"/>
          <p:cNvSpPr/>
          <p:nvPr/>
        </p:nvSpPr>
        <p:spPr>
          <a:xfrm flipH="1">
            <a:off x="2278625" y="4010125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nl-BE" dirty="0"/>
          </a:p>
        </p:txBody>
      </p:sp>
      <p:sp>
        <p:nvSpPr>
          <p:cNvPr id="8" name="Freeform 8"/>
          <p:cNvSpPr/>
          <p:nvPr/>
        </p:nvSpPr>
        <p:spPr>
          <a:xfrm>
            <a:off x="2025713" y="3108190"/>
            <a:ext cx="505825" cy="578085"/>
          </a:xfrm>
          <a:custGeom>
            <a:avLst/>
            <a:gdLst/>
            <a:ahLst/>
            <a:cxnLst/>
            <a:rect l="l" t="t" r="r" b="b"/>
            <a:pathLst>
              <a:path w="505825" h="578085">
                <a:moveTo>
                  <a:pt x="0" y="0"/>
                </a:moveTo>
                <a:lnTo>
                  <a:pt x="505824" y="0"/>
                </a:lnTo>
                <a:lnTo>
                  <a:pt x="505824" y="578085"/>
                </a:lnTo>
                <a:lnTo>
                  <a:pt x="0" y="578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dirty="0"/>
          </a:p>
        </p:txBody>
      </p:sp>
      <p:grpSp>
        <p:nvGrpSpPr>
          <p:cNvPr id="9" name="Group 9"/>
          <p:cNvGrpSpPr/>
          <p:nvPr/>
        </p:nvGrpSpPr>
        <p:grpSpPr>
          <a:xfrm>
            <a:off x="1860011" y="4755011"/>
            <a:ext cx="837228" cy="83722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C871"/>
            </a:solidFill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537589" y="4679741"/>
            <a:ext cx="837228" cy="1582114"/>
            <a:chOff x="0" y="0"/>
            <a:chExt cx="1116303" cy="2109485"/>
          </a:xfrm>
        </p:grpSpPr>
        <p:sp>
          <p:nvSpPr>
            <p:cNvPr id="13" name="AutoShape 13"/>
            <p:cNvSpPr/>
            <p:nvPr/>
          </p:nvSpPr>
          <p:spPr>
            <a:xfrm flipH="1">
              <a:off x="558152" y="558152"/>
              <a:ext cx="0" cy="155133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nl-BE" dirty="0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0"/>
              <a:ext cx="1116303" cy="1116303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F2F37"/>
              </a:solidFill>
            </p:spPr>
            <p:txBody>
              <a:bodyPr/>
              <a:lstStyle/>
              <a:p>
                <a:endParaRPr lang="nl-BE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lang="nl-BE"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3722959" y="6593030"/>
            <a:ext cx="466486" cy="811280"/>
          </a:xfrm>
          <a:custGeom>
            <a:avLst/>
            <a:gdLst/>
            <a:ahLst/>
            <a:cxnLst/>
            <a:rect l="l" t="t" r="r" b="b"/>
            <a:pathLst>
              <a:path w="466486" h="811280">
                <a:moveTo>
                  <a:pt x="0" y="0"/>
                </a:moveTo>
                <a:lnTo>
                  <a:pt x="466486" y="0"/>
                </a:lnTo>
                <a:lnTo>
                  <a:pt x="466486" y="811280"/>
                </a:lnTo>
                <a:lnTo>
                  <a:pt x="0" y="811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dirty="0"/>
          </a:p>
        </p:txBody>
      </p:sp>
      <p:grpSp>
        <p:nvGrpSpPr>
          <p:cNvPr id="18" name="Group 18"/>
          <p:cNvGrpSpPr/>
          <p:nvPr/>
        </p:nvGrpSpPr>
        <p:grpSpPr>
          <a:xfrm>
            <a:off x="5446083" y="3947339"/>
            <a:ext cx="837228" cy="1582114"/>
            <a:chOff x="0" y="0"/>
            <a:chExt cx="1116303" cy="2109485"/>
          </a:xfrm>
        </p:grpSpPr>
        <p:sp>
          <p:nvSpPr>
            <p:cNvPr id="19" name="AutoShape 19"/>
            <p:cNvSpPr/>
            <p:nvPr/>
          </p:nvSpPr>
          <p:spPr>
            <a:xfrm flipH="1">
              <a:off x="558152" y="0"/>
              <a:ext cx="0" cy="155133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  <p:txBody>
            <a:bodyPr/>
            <a:lstStyle/>
            <a:p>
              <a:endParaRPr lang="nl-BE" dirty="0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993181"/>
              <a:ext cx="1116303" cy="1116303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BE" dirty="0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lang="nl-BE" dirty="0"/>
              </a:p>
            </p:txBody>
          </p:sp>
        </p:grpSp>
      </p:grpSp>
      <p:sp>
        <p:nvSpPr>
          <p:cNvPr id="23" name="Freeform 23"/>
          <p:cNvSpPr/>
          <p:nvPr/>
        </p:nvSpPr>
        <p:spPr>
          <a:xfrm>
            <a:off x="5266129" y="2805611"/>
            <a:ext cx="1197136" cy="1037518"/>
          </a:xfrm>
          <a:custGeom>
            <a:avLst/>
            <a:gdLst/>
            <a:ahLst/>
            <a:cxnLst/>
            <a:rect l="l" t="t" r="r" b="b"/>
            <a:pathLst>
              <a:path w="1197136" h="1037518">
                <a:moveTo>
                  <a:pt x="0" y="0"/>
                </a:moveTo>
                <a:lnTo>
                  <a:pt x="1197136" y="0"/>
                </a:lnTo>
                <a:lnTo>
                  <a:pt x="1197136" y="1037517"/>
                </a:lnTo>
                <a:lnTo>
                  <a:pt x="0" y="10375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 dirty="0"/>
          </a:p>
        </p:txBody>
      </p:sp>
      <p:grpSp>
        <p:nvGrpSpPr>
          <p:cNvPr id="24" name="Group 24"/>
          <p:cNvGrpSpPr/>
          <p:nvPr/>
        </p:nvGrpSpPr>
        <p:grpSpPr>
          <a:xfrm>
            <a:off x="7270891" y="4679179"/>
            <a:ext cx="837228" cy="1582114"/>
            <a:chOff x="0" y="0"/>
            <a:chExt cx="1116303" cy="2109485"/>
          </a:xfrm>
        </p:grpSpPr>
        <p:sp>
          <p:nvSpPr>
            <p:cNvPr id="25" name="AutoShape 25"/>
            <p:cNvSpPr/>
            <p:nvPr/>
          </p:nvSpPr>
          <p:spPr>
            <a:xfrm>
              <a:off x="532752" y="558152"/>
              <a:ext cx="0" cy="155133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nl-BE" dirty="0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1116303" cy="1116303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51"/>
              </a:solidFill>
            </p:spPr>
            <p:txBody>
              <a:bodyPr/>
              <a:lstStyle/>
              <a:p>
                <a:endParaRPr lang="nl-BE" dirty="0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lang="nl-BE" dirty="0"/>
              </a:p>
            </p:txBody>
          </p:sp>
        </p:grpSp>
      </p:grpSp>
      <p:sp>
        <p:nvSpPr>
          <p:cNvPr id="29" name="Freeform 29"/>
          <p:cNvSpPr/>
          <p:nvPr/>
        </p:nvSpPr>
        <p:spPr>
          <a:xfrm>
            <a:off x="7446736" y="6593030"/>
            <a:ext cx="466486" cy="811280"/>
          </a:xfrm>
          <a:custGeom>
            <a:avLst/>
            <a:gdLst/>
            <a:ahLst/>
            <a:cxnLst/>
            <a:rect l="l" t="t" r="r" b="b"/>
            <a:pathLst>
              <a:path w="466486" h="811280">
                <a:moveTo>
                  <a:pt x="0" y="0"/>
                </a:moveTo>
                <a:lnTo>
                  <a:pt x="466487" y="0"/>
                </a:lnTo>
                <a:lnTo>
                  <a:pt x="466487" y="811280"/>
                </a:lnTo>
                <a:lnTo>
                  <a:pt x="0" y="8112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dirty="0"/>
          </a:p>
        </p:txBody>
      </p:sp>
      <p:sp>
        <p:nvSpPr>
          <p:cNvPr id="30" name="AutoShape 30"/>
          <p:cNvSpPr/>
          <p:nvPr/>
        </p:nvSpPr>
        <p:spPr>
          <a:xfrm>
            <a:off x="9856220" y="3980000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nl-BE" dirty="0"/>
          </a:p>
        </p:txBody>
      </p:sp>
      <p:grpSp>
        <p:nvGrpSpPr>
          <p:cNvPr id="31" name="Group 31"/>
          <p:cNvGrpSpPr/>
          <p:nvPr/>
        </p:nvGrpSpPr>
        <p:grpSpPr>
          <a:xfrm>
            <a:off x="9418556" y="4708735"/>
            <a:ext cx="837228" cy="837228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D123F"/>
            </a:solidFill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dirty="0"/>
            </a:p>
          </p:txBody>
        </p:sp>
      </p:grpSp>
      <p:sp>
        <p:nvSpPr>
          <p:cNvPr id="34" name="Freeform 34"/>
          <p:cNvSpPr/>
          <p:nvPr/>
        </p:nvSpPr>
        <p:spPr>
          <a:xfrm>
            <a:off x="9390416" y="2831049"/>
            <a:ext cx="918232" cy="1012079"/>
          </a:xfrm>
          <a:custGeom>
            <a:avLst/>
            <a:gdLst/>
            <a:ahLst/>
            <a:cxnLst/>
            <a:rect l="l" t="t" r="r" b="b"/>
            <a:pathLst>
              <a:path w="918232" h="1012079">
                <a:moveTo>
                  <a:pt x="0" y="0"/>
                </a:moveTo>
                <a:lnTo>
                  <a:pt x="918232" y="0"/>
                </a:lnTo>
                <a:lnTo>
                  <a:pt x="918232" y="1012079"/>
                </a:lnTo>
                <a:lnTo>
                  <a:pt x="0" y="10120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dirty="0"/>
          </a:p>
        </p:txBody>
      </p:sp>
      <p:sp>
        <p:nvSpPr>
          <p:cNvPr id="35" name="AutoShape 35"/>
          <p:cNvSpPr/>
          <p:nvPr/>
        </p:nvSpPr>
        <p:spPr>
          <a:xfrm>
            <a:off x="11620662" y="5202619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nl-BE" dirty="0"/>
          </a:p>
        </p:txBody>
      </p:sp>
      <p:grpSp>
        <p:nvGrpSpPr>
          <p:cNvPr id="36" name="Group 36"/>
          <p:cNvGrpSpPr/>
          <p:nvPr/>
        </p:nvGrpSpPr>
        <p:grpSpPr>
          <a:xfrm>
            <a:off x="11221098" y="4708735"/>
            <a:ext cx="837228" cy="837228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8A8"/>
            </a:solidFill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1265614" y="6593029"/>
            <a:ext cx="710097" cy="1061828"/>
          </a:xfrm>
          <a:custGeom>
            <a:avLst/>
            <a:gdLst/>
            <a:ahLst/>
            <a:cxnLst/>
            <a:rect l="l" t="t" r="r" b="b"/>
            <a:pathLst>
              <a:path w="710097" h="1061828">
                <a:moveTo>
                  <a:pt x="0" y="0"/>
                </a:moveTo>
                <a:lnTo>
                  <a:pt x="710097" y="0"/>
                </a:lnTo>
                <a:lnTo>
                  <a:pt x="710097" y="1061828"/>
                </a:lnTo>
                <a:lnTo>
                  <a:pt x="0" y="10618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dirty="0"/>
          </a:p>
        </p:txBody>
      </p:sp>
      <p:sp>
        <p:nvSpPr>
          <p:cNvPr id="40" name="AutoShape 40"/>
          <p:cNvSpPr/>
          <p:nvPr/>
        </p:nvSpPr>
        <p:spPr>
          <a:xfrm>
            <a:off x="13368199" y="4010125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nl-BE" dirty="0"/>
          </a:p>
        </p:txBody>
      </p:sp>
      <p:grpSp>
        <p:nvGrpSpPr>
          <p:cNvPr id="41" name="Group 41"/>
          <p:cNvGrpSpPr/>
          <p:nvPr/>
        </p:nvGrpSpPr>
        <p:grpSpPr>
          <a:xfrm>
            <a:off x="12949586" y="4708840"/>
            <a:ext cx="837228" cy="837228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dirty="0"/>
            </a:p>
          </p:txBody>
        </p:sp>
      </p:grpSp>
      <p:sp>
        <p:nvSpPr>
          <p:cNvPr id="44" name="Freeform 44"/>
          <p:cNvSpPr/>
          <p:nvPr/>
        </p:nvSpPr>
        <p:spPr>
          <a:xfrm>
            <a:off x="12785669" y="2831049"/>
            <a:ext cx="1297231" cy="1028694"/>
          </a:xfrm>
          <a:custGeom>
            <a:avLst/>
            <a:gdLst/>
            <a:ahLst/>
            <a:cxnLst/>
            <a:rect l="l" t="t" r="r" b="b"/>
            <a:pathLst>
              <a:path w="1297231" h="1028694">
                <a:moveTo>
                  <a:pt x="0" y="0"/>
                </a:moveTo>
                <a:lnTo>
                  <a:pt x="1297230" y="0"/>
                </a:lnTo>
                <a:lnTo>
                  <a:pt x="1297230" y="1028694"/>
                </a:lnTo>
                <a:lnTo>
                  <a:pt x="0" y="102869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3476"/>
            </a:stretch>
          </a:blipFill>
        </p:spPr>
        <p:txBody>
          <a:bodyPr/>
          <a:lstStyle/>
          <a:p>
            <a:endParaRPr lang="nl-BE" dirty="0"/>
          </a:p>
        </p:txBody>
      </p:sp>
      <p:sp>
        <p:nvSpPr>
          <p:cNvPr id="49" name="AutoShape 49"/>
          <p:cNvSpPr/>
          <p:nvPr/>
        </p:nvSpPr>
        <p:spPr>
          <a:xfrm>
            <a:off x="15247545" y="5250141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nl-BE" dirty="0"/>
          </a:p>
        </p:txBody>
      </p:sp>
      <p:grpSp>
        <p:nvGrpSpPr>
          <p:cNvPr id="50" name="Group 50"/>
          <p:cNvGrpSpPr/>
          <p:nvPr/>
        </p:nvGrpSpPr>
        <p:grpSpPr>
          <a:xfrm>
            <a:off x="14828931" y="4755011"/>
            <a:ext cx="837228" cy="837228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B8B"/>
            </a:solidFill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dirty="0"/>
            </a:p>
          </p:txBody>
        </p:sp>
      </p:grpSp>
      <p:sp>
        <p:nvSpPr>
          <p:cNvPr id="53" name="Freeform 53"/>
          <p:cNvSpPr/>
          <p:nvPr/>
        </p:nvSpPr>
        <p:spPr>
          <a:xfrm>
            <a:off x="14889926" y="6639201"/>
            <a:ext cx="717063" cy="658678"/>
          </a:xfrm>
          <a:custGeom>
            <a:avLst/>
            <a:gdLst/>
            <a:ahLst/>
            <a:cxnLst/>
            <a:rect l="l" t="t" r="r" b="b"/>
            <a:pathLst>
              <a:path w="717063" h="731507">
                <a:moveTo>
                  <a:pt x="0" y="0"/>
                </a:moveTo>
                <a:lnTo>
                  <a:pt x="717063" y="0"/>
                </a:lnTo>
                <a:lnTo>
                  <a:pt x="717063" y="731507"/>
                </a:lnTo>
                <a:lnTo>
                  <a:pt x="0" y="73150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r="-1372"/>
            </a:stretch>
          </a:blipFill>
        </p:spPr>
        <p:txBody>
          <a:bodyPr/>
          <a:lstStyle/>
          <a:p>
            <a:endParaRPr lang="nl-BE" dirty="0"/>
          </a:p>
        </p:txBody>
      </p:sp>
      <p:sp>
        <p:nvSpPr>
          <p:cNvPr id="54" name="Freeform 54"/>
          <p:cNvSpPr/>
          <p:nvPr/>
        </p:nvSpPr>
        <p:spPr>
          <a:xfrm>
            <a:off x="16601389" y="2930754"/>
            <a:ext cx="908715" cy="855662"/>
          </a:xfrm>
          <a:custGeom>
            <a:avLst/>
            <a:gdLst/>
            <a:ahLst/>
            <a:cxnLst/>
            <a:rect l="l" t="t" r="r" b="b"/>
            <a:pathLst>
              <a:path w="908715" h="855662">
                <a:moveTo>
                  <a:pt x="0" y="0"/>
                </a:moveTo>
                <a:lnTo>
                  <a:pt x="908715" y="0"/>
                </a:lnTo>
                <a:lnTo>
                  <a:pt x="908715" y="855662"/>
                </a:lnTo>
                <a:lnTo>
                  <a:pt x="0" y="8556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b="-9123"/>
            </a:stretch>
          </a:blipFill>
        </p:spPr>
        <p:txBody>
          <a:bodyPr/>
          <a:lstStyle/>
          <a:p>
            <a:endParaRPr lang="nl-BE" dirty="0"/>
          </a:p>
        </p:txBody>
      </p:sp>
      <p:sp>
        <p:nvSpPr>
          <p:cNvPr id="55" name="TextBox 55"/>
          <p:cNvSpPr txBox="1"/>
          <p:nvPr/>
        </p:nvSpPr>
        <p:spPr>
          <a:xfrm>
            <a:off x="13966032" y="2926894"/>
            <a:ext cx="2605403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E56A60"/>
                </a:solidFill>
                <a:latin typeface="Hero Bold"/>
                <a:ea typeface="Hero Bold"/>
                <a:cs typeface="Hero Bold"/>
                <a:sym typeface="Hero Bold"/>
              </a:rPr>
              <a:t>in aanvraag: 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E56A60"/>
                </a:solidFill>
                <a:latin typeface="Hero Bold"/>
                <a:ea typeface="Hero Bold"/>
                <a:cs typeface="Hero Bold"/>
                <a:sym typeface="Hero Bold"/>
              </a:rPr>
              <a:t>erkende levensbeschouwing: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E56A60"/>
                </a:solidFill>
                <a:latin typeface="Hero Bold"/>
                <a:ea typeface="Hero Bold"/>
                <a:cs typeface="Hero Bold"/>
                <a:sym typeface="Hero Bold"/>
              </a:rPr>
              <a:t>het boeddhisme</a:t>
            </a:r>
          </a:p>
          <a:p>
            <a:pPr algn="ctr">
              <a:lnSpc>
                <a:spcPts val="2800"/>
              </a:lnSpc>
            </a:pPr>
            <a:endParaRPr lang="nl-BE" sz="2000" noProof="0" dirty="0">
              <a:solidFill>
                <a:srgbClr val="E56A60"/>
              </a:solidFill>
              <a:latin typeface="Hero Bold"/>
              <a:ea typeface="Hero Bold"/>
              <a:cs typeface="Hero Bold"/>
              <a:sym typeface="Hero Bold"/>
            </a:endParaRPr>
          </a:p>
        </p:txBody>
      </p:sp>
      <p:sp>
        <p:nvSpPr>
          <p:cNvPr id="56" name="AutoShape 56"/>
          <p:cNvSpPr/>
          <p:nvPr/>
        </p:nvSpPr>
        <p:spPr>
          <a:xfrm>
            <a:off x="17091490" y="4010125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nl-BE" dirty="0"/>
          </a:p>
        </p:txBody>
      </p:sp>
      <p:grpSp>
        <p:nvGrpSpPr>
          <p:cNvPr id="57" name="Group 57"/>
          <p:cNvGrpSpPr/>
          <p:nvPr/>
        </p:nvGrpSpPr>
        <p:grpSpPr>
          <a:xfrm>
            <a:off x="16672876" y="4755011"/>
            <a:ext cx="837228" cy="837228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dirty="0"/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15677474" y="5863670"/>
            <a:ext cx="2610526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E79F4C"/>
                </a:solidFill>
                <a:latin typeface="Hero Bold"/>
                <a:ea typeface="Hero Bold"/>
                <a:cs typeface="Hero Bold"/>
                <a:sym typeface="Hero Bold"/>
              </a:rPr>
              <a:t>in aanvraag: 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E79F4C"/>
                </a:solidFill>
                <a:latin typeface="Hero Bold"/>
                <a:ea typeface="Hero Bold"/>
                <a:cs typeface="Hero Bold"/>
                <a:sym typeface="Hero Bold"/>
              </a:rPr>
              <a:t>erkende levensbeschouwing: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E79F4C"/>
                </a:solidFill>
                <a:latin typeface="Hero Bold"/>
                <a:ea typeface="Hero Bold"/>
                <a:cs typeface="Hero Bold"/>
                <a:sym typeface="Hero Bold"/>
              </a:rPr>
              <a:t>het hindoeïsme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525778" y="5891354"/>
            <a:ext cx="1505694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nl-BE" sz="1999" dirty="0">
                <a:solidFill>
                  <a:srgbClr val="8BC871"/>
                </a:solidFill>
                <a:latin typeface="Hero Bold"/>
                <a:ea typeface="Hero Bold"/>
                <a:cs typeface="Hero Bold"/>
                <a:sym typeface="Hero Bold"/>
              </a:rPr>
              <a:t>1808 </a:t>
            </a:r>
          </a:p>
          <a:p>
            <a:pPr algn="ctr">
              <a:lnSpc>
                <a:spcPts val="2799"/>
              </a:lnSpc>
            </a:pPr>
            <a:r>
              <a:rPr lang="nl-BE" sz="1999" dirty="0">
                <a:solidFill>
                  <a:srgbClr val="8BC871"/>
                </a:solidFill>
                <a:latin typeface="Hero Bold"/>
                <a:ea typeface="Hero Bold"/>
                <a:cs typeface="Hero Bold"/>
                <a:sym typeface="Hero Bold"/>
              </a:rPr>
              <a:t>Israëlitische </a:t>
            </a:r>
          </a:p>
          <a:p>
            <a:pPr algn="ctr">
              <a:lnSpc>
                <a:spcPts val="2799"/>
              </a:lnSpc>
            </a:pPr>
            <a:r>
              <a:rPr lang="nl-BE" sz="1999" dirty="0">
                <a:solidFill>
                  <a:srgbClr val="8BC871"/>
                </a:solidFill>
                <a:latin typeface="Hero Bold"/>
                <a:ea typeface="Hero Bold"/>
                <a:cs typeface="Hero Bold"/>
                <a:sym typeface="Hero Bold"/>
              </a:rPr>
              <a:t>eredienst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837126" y="2839796"/>
            <a:ext cx="2238152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nl-BE" sz="1999" dirty="0">
                <a:solidFill>
                  <a:srgbClr val="AF2F37"/>
                </a:solidFill>
                <a:latin typeface="Hero Bold"/>
                <a:ea typeface="Hero Bold"/>
                <a:cs typeface="Hero Bold"/>
                <a:sym typeface="Hero Bold"/>
              </a:rPr>
              <a:t>1831 </a:t>
            </a:r>
          </a:p>
          <a:p>
            <a:pPr algn="ctr">
              <a:lnSpc>
                <a:spcPts val="2799"/>
              </a:lnSpc>
            </a:pPr>
            <a:r>
              <a:rPr lang="nl-BE" sz="1999" dirty="0">
                <a:solidFill>
                  <a:srgbClr val="AF2F37"/>
                </a:solidFill>
                <a:latin typeface="Hero Bold"/>
                <a:ea typeface="Hero Bold"/>
                <a:cs typeface="Hero Bold"/>
                <a:sym typeface="Hero Bold"/>
              </a:rPr>
              <a:t>Rooms-Katholieke</a:t>
            </a:r>
          </a:p>
          <a:p>
            <a:pPr algn="ctr">
              <a:lnSpc>
                <a:spcPts val="2799"/>
              </a:lnSpc>
            </a:pPr>
            <a:r>
              <a:rPr lang="nl-BE" sz="1999" dirty="0">
                <a:solidFill>
                  <a:srgbClr val="AF2F37"/>
                </a:solidFill>
                <a:latin typeface="Hero Bold"/>
                <a:ea typeface="Hero Bold"/>
                <a:cs typeface="Hero Bold"/>
                <a:sym typeface="Hero Bold"/>
              </a:rPr>
              <a:t> eredienst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11217" y="5881829"/>
            <a:ext cx="1634501" cy="1063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nl-BE" sz="2000" dirty="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1835 </a:t>
            </a:r>
          </a:p>
          <a:p>
            <a:pPr algn="ctr">
              <a:lnSpc>
                <a:spcPts val="2800"/>
              </a:lnSpc>
            </a:pPr>
            <a:r>
              <a:rPr lang="nl-BE" sz="2000" dirty="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Anglicaanse</a:t>
            </a:r>
          </a:p>
          <a:p>
            <a:pPr algn="ctr">
              <a:lnSpc>
                <a:spcPts val="2800"/>
              </a:lnSpc>
            </a:pPr>
            <a:r>
              <a:rPr lang="nl-BE" sz="2000" dirty="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eredienst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757504" y="2837013"/>
            <a:ext cx="1826746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nl-BE" sz="2000" dirty="0">
                <a:solidFill>
                  <a:srgbClr val="FFBF51"/>
                </a:solidFill>
                <a:latin typeface="Hero Bold"/>
                <a:ea typeface="Hero Bold"/>
                <a:cs typeface="Hero Bold"/>
                <a:sym typeface="Hero Bold"/>
              </a:rPr>
              <a:t>1876 </a:t>
            </a:r>
          </a:p>
          <a:p>
            <a:pPr algn="ctr">
              <a:lnSpc>
                <a:spcPts val="2800"/>
              </a:lnSpc>
            </a:pPr>
            <a:r>
              <a:rPr lang="nl-BE" sz="2000" dirty="0">
                <a:solidFill>
                  <a:srgbClr val="FFBF51"/>
                </a:solidFill>
                <a:latin typeface="Hero Bold"/>
                <a:ea typeface="Hero Bold"/>
                <a:cs typeface="Hero Bold"/>
                <a:sym typeface="Hero Bold"/>
              </a:rPr>
              <a:t>Protestants-Evangelische</a:t>
            </a:r>
          </a:p>
          <a:p>
            <a:pPr algn="ctr">
              <a:lnSpc>
                <a:spcPts val="2800"/>
              </a:lnSpc>
            </a:pPr>
            <a:r>
              <a:rPr lang="nl-BE" sz="2000" dirty="0">
                <a:solidFill>
                  <a:srgbClr val="FFBF51"/>
                </a:solidFill>
                <a:latin typeface="Hero Bold"/>
                <a:ea typeface="Hero Bold"/>
                <a:cs typeface="Hero Bold"/>
                <a:sym typeface="Hero Bold"/>
              </a:rPr>
              <a:t>eredienst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9070110" y="5881830"/>
            <a:ext cx="1534120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nl-BE" sz="2000" dirty="0">
                <a:solidFill>
                  <a:srgbClr val="6D123F"/>
                </a:solidFill>
                <a:latin typeface="Hero Bold"/>
                <a:ea typeface="Hero Bold"/>
                <a:cs typeface="Hero Bold"/>
                <a:sym typeface="Hero Bold"/>
              </a:rPr>
              <a:t>1974 </a:t>
            </a:r>
          </a:p>
          <a:p>
            <a:pPr algn="ctr">
              <a:lnSpc>
                <a:spcPts val="2800"/>
              </a:lnSpc>
            </a:pPr>
            <a:r>
              <a:rPr lang="nl-BE" sz="2000" dirty="0">
                <a:solidFill>
                  <a:srgbClr val="6D123F"/>
                </a:solidFill>
                <a:latin typeface="Hero Bold"/>
                <a:ea typeface="Hero Bold"/>
                <a:cs typeface="Hero Bold"/>
                <a:sym typeface="Hero Bold"/>
              </a:rPr>
              <a:t>Islamitische </a:t>
            </a:r>
          </a:p>
          <a:p>
            <a:pPr algn="ctr">
              <a:lnSpc>
                <a:spcPts val="2800"/>
              </a:lnSpc>
            </a:pPr>
            <a:r>
              <a:rPr lang="nl-BE" sz="2000" dirty="0">
                <a:solidFill>
                  <a:srgbClr val="6D123F"/>
                </a:solidFill>
                <a:latin typeface="Hero Bold"/>
                <a:ea typeface="Hero Bold"/>
                <a:cs typeface="Hero Bold"/>
                <a:sym typeface="Hero Bold"/>
              </a:rPr>
              <a:t>eredienst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0921427" y="2928241"/>
            <a:ext cx="1447653" cy="1063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nl-BE" sz="2000" dirty="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1985 </a:t>
            </a:r>
          </a:p>
          <a:p>
            <a:pPr algn="ctr">
              <a:lnSpc>
                <a:spcPts val="2800"/>
              </a:lnSpc>
            </a:pPr>
            <a:r>
              <a:rPr lang="nl-BE" sz="2000" dirty="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Orthodoxe</a:t>
            </a:r>
          </a:p>
          <a:p>
            <a:pPr algn="ctr">
              <a:lnSpc>
                <a:spcPts val="2800"/>
              </a:lnSpc>
            </a:pPr>
            <a:r>
              <a:rPr lang="nl-BE" sz="2000" dirty="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eredienst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1811838" y="5881829"/>
            <a:ext cx="3112724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nl-BE" sz="2000" dirty="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2002 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Erkende levensbeschouwing</a:t>
            </a:r>
          </a:p>
          <a:p>
            <a:pPr algn="ctr">
              <a:lnSpc>
                <a:spcPts val="2800"/>
              </a:lnSpc>
            </a:pPr>
            <a:r>
              <a:rPr lang="nl-BE" sz="2000" noProof="0" dirty="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de georganiseerde vrijzinnigheid</a:t>
            </a:r>
          </a:p>
        </p:txBody>
      </p:sp>
      <p:sp>
        <p:nvSpPr>
          <p:cNvPr id="72" name="TextBox 52">
            <a:extLst>
              <a:ext uri="{FF2B5EF4-FFF2-40B4-BE49-F238E27FC236}">
                <a16:creationId xmlns:a16="http://schemas.microsoft.com/office/drawing/2014/main" id="{92C487B9-4D24-AD8A-657D-6FB6A2EFFB30}"/>
              </a:ext>
            </a:extLst>
          </p:cNvPr>
          <p:cNvSpPr txBox="1"/>
          <p:nvPr/>
        </p:nvSpPr>
        <p:spPr>
          <a:xfrm>
            <a:off x="936718" y="594745"/>
            <a:ext cx="3360343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  <a:spcBef>
                <a:spcPct val="0"/>
              </a:spcBef>
            </a:pPr>
            <a:r>
              <a:rPr lang="nl-BE" sz="6600" b="1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Tijdlijn </a:t>
            </a:r>
          </a:p>
        </p:txBody>
      </p:sp>
      <p:grpSp>
        <p:nvGrpSpPr>
          <p:cNvPr id="73" name="Group 53">
            <a:extLst>
              <a:ext uri="{FF2B5EF4-FFF2-40B4-BE49-F238E27FC236}">
                <a16:creationId xmlns:a16="http://schemas.microsoft.com/office/drawing/2014/main" id="{11993536-EC33-6474-AD55-EE0BE652A329}"/>
              </a:ext>
            </a:extLst>
          </p:cNvPr>
          <p:cNvGrpSpPr/>
          <p:nvPr/>
        </p:nvGrpSpPr>
        <p:grpSpPr>
          <a:xfrm>
            <a:off x="776217" y="457627"/>
            <a:ext cx="3385826" cy="1387430"/>
            <a:chOff x="0" y="0"/>
            <a:chExt cx="3406221" cy="365414"/>
          </a:xfrm>
        </p:grpSpPr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id="{D2A5A21D-8244-B38C-B867-EA394187CA8B}"/>
                </a:ext>
              </a:extLst>
            </p:cNvPr>
            <p:cNvSpPr/>
            <p:nvPr/>
          </p:nvSpPr>
          <p:spPr>
            <a:xfrm>
              <a:off x="0" y="0"/>
              <a:ext cx="3406222" cy="365414"/>
            </a:xfrm>
            <a:custGeom>
              <a:avLst/>
              <a:gdLst/>
              <a:ahLst/>
              <a:cxnLst/>
              <a:rect l="l" t="t" r="r" b="b"/>
              <a:pathLst>
                <a:path w="3406222" h="365414">
                  <a:moveTo>
                    <a:pt x="30529" y="0"/>
                  </a:moveTo>
                  <a:lnTo>
                    <a:pt x="3375692" y="0"/>
                  </a:lnTo>
                  <a:cubicBezTo>
                    <a:pt x="3392553" y="0"/>
                    <a:pt x="3406222" y="13669"/>
                    <a:pt x="3406222" y="30529"/>
                  </a:cubicBezTo>
                  <a:lnTo>
                    <a:pt x="3406222" y="334884"/>
                  </a:lnTo>
                  <a:cubicBezTo>
                    <a:pt x="3406222" y="351745"/>
                    <a:pt x="3392553" y="365414"/>
                    <a:pt x="3375692" y="365414"/>
                  </a:cubicBezTo>
                  <a:lnTo>
                    <a:pt x="30529" y="365414"/>
                  </a:lnTo>
                  <a:cubicBezTo>
                    <a:pt x="13669" y="365414"/>
                    <a:pt x="0" y="351745"/>
                    <a:pt x="0" y="334884"/>
                  </a:cubicBezTo>
                  <a:lnTo>
                    <a:pt x="0" y="30529"/>
                  </a:lnTo>
                  <a:cubicBezTo>
                    <a:pt x="0" y="13669"/>
                    <a:pt x="13669" y="0"/>
                    <a:pt x="30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75" name="TextBox 55">
              <a:extLst>
                <a:ext uri="{FF2B5EF4-FFF2-40B4-BE49-F238E27FC236}">
                  <a16:creationId xmlns:a16="http://schemas.microsoft.com/office/drawing/2014/main" id="{FE305C2E-873B-EA55-31D2-3CA7F0F371BA}"/>
                </a:ext>
              </a:extLst>
            </p:cNvPr>
            <p:cNvSpPr txBox="1"/>
            <p:nvPr/>
          </p:nvSpPr>
          <p:spPr>
            <a:xfrm>
              <a:off x="0" y="-85725"/>
              <a:ext cx="3406221" cy="451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23688" y="2040733"/>
            <a:ext cx="8462475" cy="1878844"/>
            <a:chOff x="0" y="0"/>
            <a:chExt cx="2264023" cy="502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4023" cy="502660"/>
            </a:xfrm>
            <a:custGeom>
              <a:avLst/>
              <a:gdLst/>
              <a:ahLst/>
              <a:cxnLst/>
              <a:rect l="l" t="t" r="r" b="b"/>
              <a:pathLst>
                <a:path w="2264023" h="502660">
                  <a:moveTo>
                    <a:pt x="46657" y="0"/>
                  </a:moveTo>
                  <a:lnTo>
                    <a:pt x="2217365" y="0"/>
                  </a:lnTo>
                  <a:cubicBezTo>
                    <a:pt x="2229739" y="0"/>
                    <a:pt x="2241607" y="4916"/>
                    <a:pt x="2250357" y="13666"/>
                  </a:cubicBezTo>
                  <a:cubicBezTo>
                    <a:pt x="2259107" y="22416"/>
                    <a:pt x="2264023" y="34283"/>
                    <a:pt x="2264023" y="46657"/>
                  </a:cubicBezTo>
                  <a:lnTo>
                    <a:pt x="2264023" y="456002"/>
                  </a:lnTo>
                  <a:cubicBezTo>
                    <a:pt x="2264023" y="468376"/>
                    <a:pt x="2259107" y="480244"/>
                    <a:pt x="2250357" y="488994"/>
                  </a:cubicBezTo>
                  <a:cubicBezTo>
                    <a:pt x="2241607" y="497744"/>
                    <a:pt x="2229739" y="502660"/>
                    <a:pt x="2217365" y="502660"/>
                  </a:cubicBezTo>
                  <a:lnTo>
                    <a:pt x="46657" y="502660"/>
                  </a:lnTo>
                  <a:cubicBezTo>
                    <a:pt x="34283" y="502660"/>
                    <a:pt x="22416" y="497744"/>
                    <a:pt x="13666" y="488994"/>
                  </a:cubicBezTo>
                  <a:cubicBezTo>
                    <a:pt x="4916" y="480244"/>
                    <a:pt x="0" y="468376"/>
                    <a:pt x="0" y="456002"/>
                  </a:cubicBezTo>
                  <a:lnTo>
                    <a:pt x="0" y="46657"/>
                  </a:lnTo>
                  <a:cubicBezTo>
                    <a:pt x="0" y="34283"/>
                    <a:pt x="4916" y="22416"/>
                    <a:pt x="13666" y="13666"/>
                  </a:cubicBezTo>
                  <a:cubicBezTo>
                    <a:pt x="22416" y="4916"/>
                    <a:pt x="34283" y="0"/>
                    <a:pt x="4665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264023" cy="588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2526701"/>
            <a:ext cx="973861" cy="906908"/>
          </a:xfrm>
          <a:custGeom>
            <a:avLst/>
            <a:gdLst/>
            <a:ahLst/>
            <a:cxnLst/>
            <a:rect l="l" t="t" r="r" b="b"/>
            <a:pathLst>
              <a:path w="973861" h="906908">
                <a:moveTo>
                  <a:pt x="0" y="0"/>
                </a:moveTo>
                <a:lnTo>
                  <a:pt x="973861" y="0"/>
                </a:lnTo>
                <a:lnTo>
                  <a:pt x="973861" y="906908"/>
                </a:lnTo>
                <a:lnTo>
                  <a:pt x="0" y="906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6" name="Freeform 6"/>
          <p:cNvSpPr/>
          <p:nvPr/>
        </p:nvSpPr>
        <p:spPr>
          <a:xfrm>
            <a:off x="11301888" y="2572181"/>
            <a:ext cx="973861" cy="906908"/>
          </a:xfrm>
          <a:custGeom>
            <a:avLst/>
            <a:gdLst/>
            <a:ahLst/>
            <a:cxnLst/>
            <a:rect l="l" t="t" r="r" b="b"/>
            <a:pathLst>
              <a:path w="973861" h="906908">
                <a:moveTo>
                  <a:pt x="0" y="0"/>
                </a:moveTo>
                <a:lnTo>
                  <a:pt x="973861" y="0"/>
                </a:lnTo>
                <a:lnTo>
                  <a:pt x="973861" y="906909"/>
                </a:lnTo>
                <a:lnTo>
                  <a:pt x="0" y="90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6319791" y="6273224"/>
            <a:ext cx="8462475" cy="1700684"/>
            <a:chOff x="0" y="0"/>
            <a:chExt cx="11283300" cy="226757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283300" cy="2267579"/>
              <a:chOff x="0" y="0"/>
              <a:chExt cx="2264023" cy="45499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64023" cy="454995"/>
              </a:xfrm>
              <a:custGeom>
                <a:avLst/>
                <a:gdLst/>
                <a:ahLst/>
                <a:cxnLst/>
                <a:rect l="l" t="t" r="r" b="b"/>
                <a:pathLst>
                  <a:path w="2264023" h="454995">
                    <a:moveTo>
                      <a:pt x="45932" y="0"/>
                    </a:moveTo>
                    <a:lnTo>
                      <a:pt x="2218091" y="0"/>
                    </a:lnTo>
                    <a:cubicBezTo>
                      <a:pt x="2230273" y="0"/>
                      <a:pt x="2241956" y="4839"/>
                      <a:pt x="2250570" y="13453"/>
                    </a:cubicBezTo>
                    <a:cubicBezTo>
                      <a:pt x="2259183" y="22067"/>
                      <a:pt x="2264023" y="33750"/>
                      <a:pt x="2264023" y="45932"/>
                    </a:cubicBezTo>
                    <a:lnTo>
                      <a:pt x="2264023" y="409064"/>
                    </a:lnTo>
                    <a:cubicBezTo>
                      <a:pt x="2264023" y="421246"/>
                      <a:pt x="2259183" y="432929"/>
                      <a:pt x="2250570" y="441542"/>
                    </a:cubicBezTo>
                    <a:cubicBezTo>
                      <a:pt x="2241956" y="450156"/>
                      <a:pt x="2230273" y="454995"/>
                      <a:pt x="2218091" y="454995"/>
                    </a:cubicBezTo>
                    <a:lnTo>
                      <a:pt x="45932" y="454995"/>
                    </a:lnTo>
                    <a:cubicBezTo>
                      <a:pt x="33750" y="454995"/>
                      <a:pt x="22067" y="450156"/>
                      <a:pt x="13453" y="441542"/>
                    </a:cubicBezTo>
                    <a:cubicBezTo>
                      <a:pt x="4839" y="432929"/>
                      <a:pt x="0" y="421246"/>
                      <a:pt x="0" y="409064"/>
                    </a:cubicBezTo>
                    <a:lnTo>
                      <a:pt x="0" y="45932"/>
                    </a:lnTo>
                    <a:cubicBezTo>
                      <a:pt x="0" y="33750"/>
                      <a:pt x="4839" y="22067"/>
                      <a:pt x="13453" y="13453"/>
                    </a:cubicBezTo>
                    <a:cubicBezTo>
                      <a:pt x="22067" y="4839"/>
                      <a:pt x="33750" y="0"/>
                      <a:pt x="4593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AF000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2264023" cy="5026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lang="nl-BE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65089" y="-62252"/>
              <a:ext cx="10753122" cy="1571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96"/>
                </a:lnSpc>
                <a:spcBef>
                  <a:spcPct val="0"/>
                </a:spcBef>
              </a:pPr>
              <a:r>
                <a:rPr lang="nl-BE" sz="6497" b="1" noProof="0" dirty="0">
                  <a:solidFill>
                    <a:srgbClr val="AF000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A.R.P.E.E.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72655" y="1642471"/>
              <a:ext cx="8987872" cy="481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6"/>
                </a:lnSpc>
                <a:spcBef>
                  <a:spcPct val="0"/>
                </a:spcBef>
              </a:pPr>
              <a:r>
                <a:rPr lang="nl-BE" sz="1968" b="1" noProof="0" dirty="0">
                  <a:solidFill>
                    <a:srgbClr val="AF000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Administratieve Raad van de Protestants-Evangelische Eredienst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8222420" y="4657687"/>
            <a:ext cx="1309251" cy="1312533"/>
          </a:xfrm>
          <a:custGeom>
            <a:avLst/>
            <a:gdLst/>
            <a:ahLst/>
            <a:cxnLst/>
            <a:rect l="l" t="t" r="r" b="b"/>
            <a:pathLst>
              <a:path w="1309251" h="1312533">
                <a:moveTo>
                  <a:pt x="0" y="0"/>
                </a:moveTo>
                <a:lnTo>
                  <a:pt x="1309252" y="0"/>
                </a:lnTo>
                <a:lnTo>
                  <a:pt x="1309252" y="1312533"/>
                </a:lnTo>
                <a:lnTo>
                  <a:pt x="0" y="1312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14" name="Freeform 14"/>
          <p:cNvSpPr/>
          <p:nvPr/>
        </p:nvSpPr>
        <p:spPr>
          <a:xfrm>
            <a:off x="8477405" y="4218718"/>
            <a:ext cx="1309251" cy="1312533"/>
          </a:xfrm>
          <a:custGeom>
            <a:avLst/>
            <a:gdLst/>
            <a:ahLst/>
            <a:cxnLst/>
            <a:rect l="l" t="t" r="r" b="b"/>
            <a:pathLst>
              <a:path w="1309251" h="1312533">
                <a:moveTo>
                  <a:pt x="0" y="0"/>
                </a:moveTo>
                <a:lnTo>
                  <a:pt x="1309252" y="0"/>
                </a:lnTo>
                <a:lnTo>
                  <a:pt x="1309252" y="1312533"/>
                </a:lnTo>
                <a:lnTo>
                  <a:pt x="0" y="1312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15" name="Freeform 15"/>
          <p:cNvSpPr/>
          <p:nvPr/>
        </p:nvSpPr>
        <p:spPr>
          <a:xfrm>
            <a:off x="3838596" y="6735578"/>
            <a:ext cx="1923802" cy="961901"/>
          </a:xfrm>
          <a:custGeom>
            <a:avLst/>
            <a:gdLst/>
            <a:ahLst/>
            <a:cxnLst/>
            <a:rect l="l" t="t" r="r" b="b"/>
            <a:pathLst>
              <a:path w="1923802" h="961901">
                <a:moveTo>
                  <a:pt x="0" y="0"/>
                </a:moveTo>
                <a:lnTo>
                  <a:pt x="1923802" y="0"/>
                </a:lnTo>
                <a:lnTo>
                  <a:pt x="1923802" y="961901"/>
                </a:lnTo>
                <a:lnTo>
                  <a:pt x="0" y="9619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16" name="TextBox 16"/>
          <p:cNvSpPr txBox="1"/>
          <p:nvPr/>
        </p:nvSpPr>
        <p:spPr>
          <a:xfrm>
            <a:off x="2522505" y="1943847"/>
            <a:ext cx="8064842" cy="124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6"/>
              </a:lnSpc>
              <a:spcBef>
                <a:spcPct val="0"/>
              </a:spcBef>
            </a:pPr>
            <a:r>
              <a:rPr lang="nl-BE" sz="6497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Belgische autoriteiten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7381" y="3102636"/>
            <a:ext cx="5953493" cy="34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6"/>
              </a:lnSpc>
              <a:spcBef>
                <a:spcPct val="0"/>
              </a:spcBef>
            </a:pPr>
            <a:r>
              <a:rPr lang="nl-BE" sz="1968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Federale - Regionale - Gemeentelijke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335498" y="6735578"/>
            <a:ext cx="1923802" cy="961901"/>
          </a:xfrm>
          <a:custGeom>
            <a:avLst/>
            <a:gdLst/>
            <a:ahLst/>
            <a:cxnLst/>
            <a:rect l="l" t="t" r="r" b="b"/>
            <a:pathLst>
              <a:path w="1923802" h="961901">
                <a:moveTo>
                  <a:pt x="0" y="0"/>
                </a:moveTo>
                <a:lnTo>
                  <a:pt x="1923802" y="0"/>
                </a:lnTo>
                <a:lnTo>
                  <a:pt x="1923802" y="961901"/>
                </a:lnTo>
                <a:lnTo>
                  <a:pt x="0" y="9619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66077" y="315073"/>
            <a:ext cx="6266640" cy="1392909"/>
            <a:chOff x="0" y="0"/>
            <a:chExt cx="2264023" cy="5032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4023" cy="503233"/>
            </a:xfrm>
            <a:custGeom>
              <a:avLst/>
              <a:gdLst/>
              <a:ahLst/>
              <a:cxnLst/>
              <a:rect l="l" t="t" r="r" b="b"/>
              <a:pathLst>
                <a:path w="2264023" h="503233">
                  <a:moveTo>
                    <a:pt x="63006" y="0"/>
                  </a:moveTo>
                  <a:lnTo>
                    <a:pt x="2201016" y="0"/>
                  </a:lnTo>
                  <a:cubicBezTo>
                    <a:pt x="2217727" y="0"/>
                    <a:pt x="2233753" y="6638"/>
                    <a:pt x="2245569" y="18454"/>
                  </a:cubicBezTo>
                  <a:cubicBezTo>
                    <a:pt x="2257384" y="30270"/>
                    <a:pt x="2264023" y="46296"/>
                    <a:pt x="2264023" y="63006"/>
                  </a:cubicBezTo>
                  <a:lnTo>
                    <a:pt x="2264023" y="440226"/>
                  </a:lnTo>
                  <a:cubicBezTo>
                    <a:pt x="2264023" y="456937"/>
                    <a:pt x="2257384" y="472963"/>
                    <a:pt x="2245569" y="484779"/>
                  </a:cubicBezTo>
                  <a:cubicBezTo>
                    <a:pt x="2233753" y="496594"/>
                    <a:pt x="2217727" y="503233"/>
                    <a:pt x="2201016" y="503233"/>
                  </a:cubicBezTo>
                  <a:lnTo>
                    <a:pt x="63006" y="503233"/>
                  </a:lnTo>
                  <a:cubicBezTo>
                    <a:pt x="46296" y="503233"/>
                    <a:pt x="30270" y="496594"/>
                    <a:pt x="18454" y="484779"/>
                  </a:cubicBezTo>
                  <a:cubicBezTo>
                    <a:pt x="6638" y="472963"/>
                    <a:pt x="0" y="456937"/>
                    <a:pt x="0" y="440226"/>
                  </a:cubicBezTo>
                  <a:lnTo>
                    <a:pt x="0" y="63006"/>
                  </a:lnTo>
                  <a:cubicBezTo>
                    <a:pt x="0" y="46296"/>
                    <a:pt x="6638" y="30270"/>
                    <a:pt x="18454" y="18454"/>
                  </a:cubicBezTo>
                  <a:cubicBezTo>
                    <a:pt x="30270" y="6638"/>
                    <a:pt x="46296" y="0"/>
                    <a:pt x="630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AF0007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264023" cy="588958"/>
            </a:xfrm>
            <a:prstGeom prst="rect">
              <a:avLst/>
            </a:prstGeom>
          </p:spPr>
          <p:txBody>
            <a:bodyPr lIns="37033" tIns="37033" rIns="37033" bIns="37033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660778"/>
            <a:ext cx="1424615" cy="712308"/>
          </a:xfrm>
          <a:custGeom>
            <a:avLst/>
            <a:gdLst/>
            <a:ahLst/>
            <a:cxnLst/>
            <a:rect l="l" t="t" r="r" b="b"/>
            <a:pathLst>
              <a:path w="1424615" h="712308">
                <a:moveTo>
                  <a:pt x="0" y="0"/>
                </a:moveTo>
                <a:lnTo>
                  <a:pt x="1424615" y="0"/>
                </a:lnTo>
                <a:lnTo>
                  <a:pt x="1424615" y="712307"/>
                </a:lnTo>
                <a:lnTo>
                  <a:pt x="0" y="71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6" name="Freeform 6"/>
          <p:cNvSpPr/>
          <p:nvPr/>
        </p:nvSpPr>
        <p:spPr>
          <a:xfrm>
            <a:off x="9542397" y="660778"/>
            <a:ext cx="1424615" cy="712308"/>
          </a:xfrm>
          <a:custGeom>
            <a:avLst/>
            <a:gdLst/>
            <a:ahLst/>
            <a:cxnLst/>
            <a:rect l="l" t="t" r="r" b="b"/>
            <a:pathLst>
              <a:path w="1424615" h="712308">
                <a:moveTo>
                  <a:pt x="0" y="0"/>
                </a:moveTo>
                <a:lnTo>
                  <a:pt x="1424615" y="0"/>
                </a:lnTo>
                <a:lnTo>
                  <a:pt x="1424615" y="712307"/>
                </a:lnTo>
                <a:lnTo>
                  <a:pt x="0" y="71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4016115" y="1866603"/>
            <a:ext cx="3966563" cy="1113728"/>
            <a:chOff x="0" y="0"/>
            <a:chExt cx="1433047" cy="4023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33047" cy="402369"/>
            </a:xfrm>
            <a:custGeom>
              <a:avLst/>
              <a:gdLst/>
              <a:ahLst/>
              <a:cxnLst/>
              <a:rect l="l" t="t" r="r" b="b"/>
              <a:pathLst>
                <a:path w="1433047" h="402369">
                  <a:moveTo>
                    <a:pt x="99542" y="0"/>
                  </a:moveTo>
                  <a:lnTo>
                    <a:pt x="1333505" y="0"/>
                  </a:lnTo>
                  <a:cubicBezTo>
                    <a:pt x="1359905" y="0"/>
                    <a:pt x="1385224" y="10487"/>
                    <a:pt x="1403892" y="29155"/>
                  </a:cubicBezTo>
                  <a:cubicBezTo>
                    <a:pt x="1422559" y="47823"/>
                    <a:pt x="1433047" y="73142"/>
                    <a:pt x="1433047" y="99542"/>
                  </a:cubicBezTo>
                  <a:lnTo>
                    <a:pt x="1433047" y="302828"/>
                  </a:lnTo>
                  <a:cubicBezTo>
                    <a:pt x="1433047" y="329228"/>
                    <a:pt x="1422559" y="354547"/>
                    <a:pt x="1403892" y="373214"/>
                  </a:cubicBezTo>
                  <a:cubicBezTo>
                    <a:pt x="1385224" y="391882"/>
                    <a:pt x="1359905" y="402369"/>
                    <a:pt x="1333505" y="402369"/>
                  </a:cubicBezTo>
                  <a:lnTo>
                    <a:pt x="99542" y="402369"/>
                  </a:lnTo>
                  <a:cubicBezTo>
                    <a:pt x="73142" y="402369"/>
                    <a:pt x="47823" y="391882"/>
                    <a:pt x="29155" y="373214"/>
                  </a:cubicBezTo>
                  <a:cubicBezTo>
                    <a:pt x="10487" y="354547"/>
                    <a:pt x="0" y="329228"/>
                    <a:pt x="0" y="302828"/>
                  </a:cubicBezTo>
                  <a:lnTo>
                    <a:pt x="0" y="99542"/>
                  </a:lnTo>
                  <a:cubicBezTo>
                    <a:pt x="0" y="73142"/>
                    <a:pt x="10487" y="47823"/>
                    <a:pt x="29155" y="29155"/>
                  </a:cubicBezTo>
                  <a:cubicBezTo>
                    <a:pt x="47823" y="10487"/>
                    <a:pt x="73142" y="0"/>
                    <a:pt x="995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AF0007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1433047" cy="488094"/>
            </a:xfrm>
            <a:prstGeom prst="rect">
              <a:avLst/>
            </a:prstGeom>
          </p:spPr>
          <p:txBody>
            <a:bodyPr lIns="37033" tIns="37033" rIns="37033" bIns="37033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10" name="Freeform 10"/>
          <p:cNvSpPr/>
          <p:nvPr/>
        </p:nvSpPr>
        <p:spPr>
          <a:xfrm rot="5019256">
            <a:off x="2999169" y="2000573"/>
            <a:ext cx="694901" cy="1269967"/>
          </a:xfrm>
          <a:custGeom>
            <a:avLst/>
            <a:gdLst/>
            <a:ahLst/>
            <a:cxnLst/>
            <a:rect l="l" t="t" r="r" b="b"/>
            <a:pathLst>
              <a:path w="694901" h="1269967">
                <a:moveTo>
                  <a:pt x="0" y="0"/>
                </a:moveTo>
                <a:lnTo>
                  <a:pt x="694901" y="0"/>
                </a:lnTo>
                <a:lnTo>
                  <a:pt x="694901" y="1269967"/>
                </a:lnTo>
                <a:lnTo>
                  <a:pt x="0" y="12699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5460" r="-7276"/>
            </a:stretch>
          </a:blipFill>
        </p:spPr>
        <p:txBody>
          <a:bodyPr/>
          <a:lstStyle/>
          <a:p>
            <a:endParaRPr lang="nl-BE" noProof="0" dirty="0"/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1047367" y="2063227"/>
            <a:ext cx="1076705" cy="2645258"/>
            <a:chOff x="0" y="0"/>
            <a:chExt cx="388994" cy="6569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8994" cy="656976"/>
            </a:xfrm>
            <a:custGeom>
              <a:avLst/>
              <a:gdLst/>
              <a:ahLst/>
              <a:cxnLst/>
              <a:rect l="l" t="t" r="r" b="b"/>
              <a:pathLst>
                <a:path w="388994" h="656976">
                  <a:moveTo>
                    <a:pt x="194497" y="0"/>
                  </a:moveTo>
                  <a:lnTo>
                    <a:pt x="194497" y="0"/>
                  </a:lnTo>
                  <a:cubicBezTo>
                    <a:pt x="301915" y="0"/>
                    <a:pt x="388994" y="87079"/>
                    <a:pt x="388994" y="194497"/>
                  </a:cubicBezTo>
                  <a:lnTo>
                    <a:pt x="388994" y="462479"/>
                  </a:lnTo>
                  <a:cubicBezTo>
                    <a:pt x="388994" y="514063"/>
                    <a:pt x="368502" y="563534"/>
                    <a:pt x="332027" y="600009"/>
                  </a:cubicBezTo>
                  <a:cubicBezTo>
                    <a:pt x="295552" y="636484"/>
                    <a:pt x="246081" y="656976"/>
                    <a:pt x="194497" y="656976"/>
                  </a:cubicBezTo>
                  <a:lnTo>
                    <a:pt x="194497" y="656976"/>
                  </a:lnTo>
                  <a:cubicBezTo>
                    <a:pt x="87079" y="656976"/>
                    <a:pt x="0" y="569896"/>
                    <a:pt x="0" y="462479"/>
                  </a:cubicBezTo>
                  <a:lnTo>
                    <a:pt x="0" y="194497"/>
                  </a:lnTo>
                  <a:cubicBezTo>
                    <a:pt x="0" y="142913"/>
                    <a:pt x="20492" y="93442"/>
                    <a:pt x="56967" y="56967"/>
                  </a:cubicBezTo>
                  <a:cubicBezTo>
                    <a:pt x="93442" y="20492"/>
                    <a:pt x="142913" y="0"/>
                    <a:pt x="1944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C66E72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88994" cy="704601"/>
            </a:xfrm>
            <a:prstGeom prst="rect">
              <a:avLst/>
            </a:prstGeom>
          </p:spPr>
          <p:txBody>
            <a:bodyPr lIns="37033" tIns="37033" rIns="37033" bIns="37033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73982" y="2889203"/>
            <a:ext cx="923612" cy="50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nl-BE" sz="2625" b="1" noProof="0" dirty="0">
                <a:solidFill>
                  <a:srgbClr val="C66E72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VPKB</a:t>
            </a:r>
          </a:p>
        </p:txBody>
      </p:sp>
      <p:sp>
        <p:nvSpPr>
          <p:cNvPr id="15" name="Freeform 15"/>
          <p:cNvSpPr/>
          <p:nvPr/>
        </p:nvSpPr>
        <p:spPr>
          <a:xfrm rot="1604600">
            <a:off x="5974130" y="3085431"/>
            <a:ext cx="561161" cy="1025550"/>
          </a:xfrm>
          <a:custGeom>
            <a:avLst/>
            <a:gdLst/>
            <a:ahLst/>
            <a:cxnLst/>
            <a:rect l="l" t="t" r="r" b="b"/>
            <a:pathLst>
              <a:path w="561161" h="1025550">
                <a:moveTo>
                  <a:pt x="0" y="0"/>
                </a:moveTo>
                <a:lnTo>
                  <a:pt x="561161" y="0"/>
                </a:lnTo>
                <a:lnTo>
                  <a:pt x="561161" y="1025549"/>
                </a:lnTo>
                <a:lnTo>
                  <a:pt x="0" y="10255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5460" r="-7276"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16" name="Freeform 16"/>
          <p:cNvSpPr/>
          <p:nvPr/>
        </p:nvSpPr>
        <p:spPr>
          <a:xfrm rot="-5306343" flipH="1">
            <a:off x="9476171" y="1738290"/>
            <a:ext cx="818480" cy="1495814"/>
          </a:xfrm>
          <a:custGeom>
            <a:avLst/>
            <a:gdLst/>
            <a:ahLst/>
            <a:cxnLst/>
            <a:rect l="l" t="t" r="r" b="b"/>
            <a:pathLst>
              <a:path w="818480" h="1495814">
                <a:moveTo>
                  <a:pt x="818481" y="0"/>
                </a:moveTo>
                <a:lnTo>
                  <a:pt x="0" y="0"/>
                </a:lnTo>
                <a:lnTo>
                  <a:pt x="0" y="1495814"/>
                </a:lnTo>
                <a:lnTo>
                  <a:pt x="818481" y="1495814"/>
                </a:lnTo>
                <a:lnTo>
                  <a:pt x="81848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5460" r="-7276"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17" name="TextBox 17"/>
          <p:cNvSpPr txBox="1"/>
          <p:nvPr/>
        </p:nvSpPr>
        <p:spPr>
          <a:xfrm>
            <a:off x="11786468" y="2467424"/>
            <a:ext cx="3257621" cy="501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3"/>
              </a:lnSpc>
              <a:spcBef>
                <a:spcPct val="0"/>
              </a:spcBef>
            </a:pPr>
            <a:r>
              <a:rPr lang="nl-BE" sz="2680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 Federale Synode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618694" y="2978799"/>
            <a:ext cx="5749433" cy="32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5"/>
              </a:lnSpc>
              <a:spcBef>
                <a:spcPct val="0"/>
              </a:spcBef>
            </a:pPr>
            <a:r>
              <a:rPr lang="nl-BE" sz="165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van Protestants-Evangelische kerken in België</a:t>
            </a:r>
          </a:p>
        </p:txBody>
      </p:sp>
      <p:grpSp>
        <p:nvGrpSpPr>
          <p:cNvPr id="19" name="Group 19"/>
          <p:cNvGrpSpPr/>
          <p:nvPr/>
        </p:nvGrpSpPr>
        <p:grpSpPr>
          <a:xfrm rot="5400000">
            <a:off x="12971824" y="15030"/>
            <a:ext cx="1166022" cy="5749433"/>
            <a:chOff x="0" y="0"/>
            <a:chExt cx="709747" cy="34996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09747" cy="3499626"/>
            </a:xfrm>
            <a:custGeom>
              <a:avLst/>
              <a:gdLst/>
              <a:ahLst/>
              <a:cxnLst/>
              <a:rect l="l" t="t" r="r" b="b"/>
              <a:pathLst>
                <a:path w="709747" h="3499626">
                  <a:moveTo>
                    <a:pt x="338619" y="0"/>
                  </a:moveTo>
                  <a:lnTo>
                    <a:pt x="371127" y="0"/>
                  </a:lnTo>
                  <a:cubicBezTo>
                    <a:pt x="558142" y="0"/>
                    <a:pt x="709747" y="151605"/>
                    <a:pt x="709747" y="338619"/>
                  </a:cubicBezTo>
                  <a:lnTo>
                    <a:pt x="709747" y="3161006"/>
                  </a:lnTo>
                  <a:cubicBezTo>
                    <a:pt x="709747" y="3348020"/>
                    <a:pt x="558142" y="3499626"/>
                    <a:pt x="371127" y="3499626"/>
                  </a:cubicBezTo>
                  <a:lnTo>
                    <a:pt x="338619" y="3499626"/>
                  </a:lnTo>
                  <a:cubicBezTo>
                    <a:pt x="151605" y="3499626"/>
                    <a:pt x="0" y="3348020"/>
                    <a:pt x="0" y="3161006"/>
                  </a:cubicBezTo>
                  <a:lnTo>
                    <a:pt x="0" y="338619"/>
                  </a:lnTo>
                  <a:cubicBezTo>
                    <a:pt x="0" y="151605"/>
                    <a:pt x="151605" y="0"/>
                    <a:pt x="3386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EDBC2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709747" cy="3547250"/>
            </a:xfrm>
            <a:prstGeom prst="rect">
              <a:avLst/>
            </a:prstGeom>
          </p:spPr>
          <p:txBody>
            <a:bodyPr lIns="21981" tIns="21981" rIns="21981" bIns="21981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5400000">
            <a:off x="12998453" y="1405461"/>
            <a:ext cx="1166022" cy="5749433"/>
            <a:chOff x="0" y="0"/>
            <a:chExt cx="709747" cy="34996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09747" cy="3499626"/>
            </a:xfrm>
            <a:custGeom>
              <a:avLst/>
              <a:gdLst/>
              <a:ahLst/>
              <a:cxnLst/>
              <a:rect l="l" t="t" r="r" b="b"/>
              <a:pathLst>
                <a:path w="709747" h="3499626">
                  <a:moveTo>
                    <a:pt x="338619" y="0"/>
                  </a:moveTo>
                  <a:lnTo>
                    <a:pt x="371127" y="0"/>
                  </a:lnTo>
                  <a:cubicBezTo>
                    <a:pt x="558142" y="0"/>
                    <a:pt x="709747" y="151605"/>
                    <a:pt x="709747" y="338619"/>
                  </a:cubicBezTo>
                  <a:lnTo>
                    <a:pt x="709747" y="3161006"/>
                  </a:lnTo>
                  <a:cubicBezTo>
                    <a:pt x="709747" y="3348020"/>
                    <a:pt x="558142" y="3499626"/>
                    <a:pt x="371127" y="3499626"/>
                  </a:cubicBezTo>
                  <a:lnTo>
                    <a:pt x="338619" y="3499626"/>
                  </a:lnTo>
                  <a:cubicBezTo>
                    <a:pt x="151605" y="3499626"/>
                    <a:pt x="0" y="3348020"/>
                    <a:pt x="0" y="3161006"/>
                  </a:cubicBezTo>
                  <a:lnTo>
                    <a:pt x="0" y="338619"/>
                  </a:lnTo>
                  <a:cubicBezTo>
                    <a:pt x="0" y="151605"/>
                    <a:pt x="151605" y="0"/>
                    <a:pt x="3386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EDBC2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709747" cy="3585350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13083912" y="2812759"/>
            <a:ext cx="1166022" cy="2946676"/>
            <a:chOff x="0" y="0"/>
            <a:chExt cx="709747" cy="179361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09747" cy="1793614"/>
            </a:xfrm>
            <a:custGeom>
              <a:avLst/>
              <a:gdLst/>
              <a:ahLst/>
              <a:cxnLst/>
              <a:rect l="l" t="t" r="r" b="b"/>
              <a:pathLst>
                <a:path w="709747" h="1793614">
                  <a:moveTo>
                    <a:pt x="338619" y="0"/>
                  </a:moveTo>
                  <a:lnTo>
                    <a:pt x="371127" y="0"/>
                  </a:lnTo>
                  <a:cubicBezTo>
                    <a:pt x="558142" y="0"/>
                    <a:pt x="709747" y="151605"/>
                    <a:pt x="709747" y="338619"/>
                  </a:cubicBezTo>
                  <a:lnTo>
                    <a:pt x="709747" y="1454995"/>
                  </a:lnTo>
                  <a:cubicBezTo>
                    <a:pt x="709747" y="1642009"/>
                    <a:pt x="558142" y="1793614"/>
                    <a:pt x="371127" y="1793614"/>
                  </a:cubicBezTo>
                  <a:lnTo>
                    <a:pt x="338619" y="1793614"/>
                  </a:lnTo>
                  <a:cubicBezTo>
                    <a:pt x="151605" y="1793614"/>
                    <a:pt x="0" y="1642009"/>
                    <a:pt x="0" y="1454995"/>
                  </a:cubicBezTo>
                  <a:lnTo>
                    <a:pt x="0" y="338619"/>
                  </a:lnTo>
                  <a:cubicBezTo>
                    <a:pt x="0" y="151605"/>
                    <a:pt x="151605" y="0"/>
                    <a:pt x="3386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EDBC2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709747" cy="1841239"/>
            </a:xfrm>
            <a:prstGeom prst="rect">
              <a:avLst/>
            </a:prstGeom>
          </p:spPr>
          <p:txBody>
            <a:bodyPr lIns="21981" tIns="21981" rIns="21981" bIns="21981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038113" y="4335023"/>
            <a:ext cx="3257621" cy="211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nl-BE" sz="1140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(Hoogste besluitvormingsorgaan)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15174" y="5295077"/>
            <a:ext cx="898879" cy="34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nl-BE" sz="1800" noProof="0" dirty="0">
                <a:solidFill>
                  <a:srgbClr val="6D3231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4 NL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224152" y="5307940"/>
            <a:ext cx="898879" cy="34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nl-BE" sz="1800" u="none" strike="noStrike" noProof="0" dirty="0">
                <a:solidFill>
                  <a:srgbClr val="6D3231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4 FR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2023071" y="4922560"/>
            <a:ext cx="3272663" cy="1166022"/>
            <a:chOff x="-20056" y="-1"/>
            <a:chExt cx="4363551" cy="1554697"/>
          </a:xfrm>
        </p:grpSpPr>
        <p:grpSp>
          <p:nvGrpSpPr>
            <p:cNvPr id="32" name="Group 32"/>
            <p:cNvGrpSpPr/>
            <p:nvPr/>
          </p:nvGrpSpPr>
          <p:grpSpPr>
            <a:xfrm rot="5400000">
              <a:off x="1394399" y="-1187103"/>
              <a:ext cx="1554697" cy="3928902"/>
              <a:chOff x="0" y="0"/>
              <a:chExt cx="709747" cy="1793614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709747" cy="1793614"/>
              </a:xfrm>
              <a:custGeom>
                <a:avLst/>
                <a:gdLst/>
                <a:ahLst/>
                <a:cxnLst/>
                <a:rect l="l" t="t" r="r" b="b"/>
                <a:pathLst>
                  <a:path w="709747" h="1793614">
                    <a:moveTo>
                      <a:pt x="354873" y="0"/>
                    </a:moveTo>
                    <a:lnTo>
                      <a:pt x="354873" y="0"/>
                    </a:lnTo>
                    <a:cubicBezTo>
                      <a:pt x="550865" y="0"/>
                      <a:pt x="709747" y="158882"/>
                      <a:pt x="709747" y="354873"/>
                    </a:cubicBezTo>
                    <a:lnTo>
                      <a:pt x="709747" y="1438741"/>
                    </a:lnTo>
                    <a:cubicBezTo>
                      <a:pt x="709747" y="1634732"/>
                      <a:pt x="550865" y="1793614"/>
                      <a:pt x="354873" y="1793614"/>
                    </a:cubicBezTo>
                    <a:lnTo>
                      <a:pt x="354873" y="1793614"/>
                    </a:lnTo>
                    <a:cubicBezTo>
                      <a:pt x="158882" y="1793614"/>
                      <a:pt x="0" y="1634732"/>
                      <a:pt x="0" y="1438741"/>
                    </a:cubicBezTo>
                    <a:lnTo>
                      <a:pt x="0" y="354873"/>
                    </a:lnTo>
                    <a:cubicBezTo>
                      <a:pt x="0" y="158882"/>
                      <a:pt x="158882" y="0"/>
                      <a:pt x="3548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914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709747" cy="1841239"/>
              </a:xfrm>
              <a:prstGeom prst="rect">
                <a:avLst/>
              </a:prstGeom>
            </p:spPr>
            <p:txBody>
              <a:bodyPr lIns="17123" tIns="17123" rIns="17123" bIns="17123" rtlCol="0" anchor="ctr"/>
              <a:lstStyle/>
              <a:p>
                <a:pPr algn="ctr">
                  <a:lnSpc>
                    <a:spcPts val="2800"/>
                  </a:lnSpc>
                </a:pPr>
                <a:endParaRPr lang="nl-BE" noProof="0" dirty="0"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0" y="184730"/>
              <a:ext cx="4343495" cy="531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r>
                <a:rPr lang="nl-BE" sz="2200" b="1" noProof="0" dirty="0">
                  <a:solidFill>
                    <a:srgbClr val="6D3231"/>
                  </a:solidFill>
                  <a:latin typeface="Rotis Sans Serif Ultra-Bold"/>
                  <a:ea typeface="Rotis Sans Serif Ultra-Bold"/>
                  <a:cs typeface="Rotis Sans Serif Ultra-Bold"/>
                  <a:sym typeface="Rotis Sans Serif Ultra-Bold"/>
                </a:rPr>
                <a:t>Uitvoerende Raad</a:t>
              </a:r>
              <a:r>
                <a:rPr lang="nl-BE" sz="2200" b="1" u="none" strike="noStrike" noProof="0" dirty="0">
                  <a:solidFill>
                    <a:srgbClr val="6D3231"/>
                  </a:solidFill>
                  <a:latin typeface="Rotis Sans Serif Ultra-Bold"/>
                  <a:ea typeface="Rotis Sans Serif Ultra-Bold"/>
                  <a:cs typeface="Rotis Sans Serif Ultra-Bold"/>
                  <a:sym typeface="Rotis Sans Serif Ultra-Bold"/>
                </a:rPr>
                <a:t> 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-20056" y="679462"/>
              <a:ext cx="4343495" cy="690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00"/>
                </a:lnSpc>
                <a:spcBef>
                  <a:spcPct val="0"/>
                </a:spcBef>
              </a:pPr>
              <a:r>
                <a:rPr lang="nl-BE" sz="1800" noProof="0" dirty="0">
                  <a:solidFill>
                    <a:srgbClr val="6D3231"/>
                  </a:solidFill>
                  <a:latin typeface="Rotis Sans Serif"/>
                  <a:ea typeface="Rotis Sans Serif"/>
                  <a:cs typeface="Rotis Sans Serif"/>
                  <a:sym typeface="Rotis Sans Serif"/>
                </a:rPr>
                <a:t>Voorzitter</a:t>
              </a:r>
              <a:r>
                <a:rPr lang="nl-BE" sz="1800" u="none" strike="noStrike" noProof="0" dirty="0">
                  <a:solidFill>
                    <a:srgbClr val="6D3231"/>
                  </a:solidFill>
                  <a:latin typeface="Rotis Sans Serif"/>
                  <a:ea typeface="Rotis Sans Serif"/>
                  <a:cs typeface="Rotis Sans Serif"/>
                  <a:sym typeface="Rotis Sans Serif"/>
                </a:rPr>
                <a:t> </a:t>
              </a:r>
            </a:p>
            <a:p>
              <a:pPr marL="0" lvl="0" indent="0" algn="ctr">
                <a:lnSpc>
                  <a:spcPts val="2000"/>
                </a:lnSpc>
                <a:spcBef>
                  <a:spcPct val="0"/>
                </a:spcBef>
              </a:pPr>
              <a:r>
                <a:rPr lang="nl-BE" sz="1800" u="none" strike="noStrike" noProof="0" dirty="0">
                  <a:solidFill>
                    <a:srgbClr val="6D3231"/>
                  </a:solidFill>
                  <a:latin typeface="Rotis Sans Serif"/>
                  <a:ea typeface="Rotis Sans Serif"/>
                  <a:cs typeface="Rotis Sans Serif"/>
                  <a:sym typeface="Rotis Sans Serif"/>
                </a:rPr>
                <a:t>2 vicevoorzitters</a:t>
              </a:r>
            </a:p>
          </p:txBody>
        </p:sp>
      </p:grpSp>
      <p:sp>
        <p:nvSpPr>
          <p:cNvPr id="37" name="Freeform 37"/>
          <p:cNvSpPr/>
          <p:nvPr/>
        </p:nvSpPr>
        <p:spPr>
          <a:xfrm rot="-1122810">
            <a:off x="10713020" y="4379532"/>
            <a:ext cx="440433" cy="1316512"/>
          </a:xfrm>
          <a:custGeom>
            <a:avLst/>
            <a:gdLst/>
            <a:ahLst/>
            <a:cxnLst/>
            <a:rect l="l" t="t" r="r" b="b"/>
            <a:pathLst>
              <a:path w="440433" h="1316512">
                <a:moveTo>
                  <a:pt x="0" y="0"/>
                </a:moveTo>
                <a:lnTo>
                  <a:pt x="440433" y="0"/>
                </a:lnTo>
                <a:lnTo>
                  <a:pt x="440433" y="1316512"/>
                </a:lnTo>
                <a:lnTo>
                  <a:pt x="0" y="13165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38" name="TextBox 38"/>
          <p:cNvSpPr txBox="1"/>
          <p:nvPr/>
        </p:nvSpPr>
        <p:spPr>
          <a:xfrm>
            <a:off x="10994957" y="3982898"/>
            <a:ext cx="898879" cy="5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8"/>
              </a:lnSpc>
            </a:pPr>
            <a:r>
              <a:rPr lang="nl-BE" sz="106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Vlaams Synodale </a:t>
            </a:r>
          </a:p>
          <a:p>
            <a:pPr algn="ctr">
              <a:lnSpc>
                <a:spcPts val="1488"/>
              </a:lnSpc>
              <a:spcBef>
                <a:spcPct val="0"/>
              </a:spcBef>
            </a:pPr>
            <a:r>
              <a:rPr lang="nl-BE" sz="106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kamer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402103" y="3982898"/>
            <a:ext cx="898879" cy="5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8"/>
              </a:lnSpc>
            </a:pPr>
            <a:r>
              <a:rPr lang="nl-BE" sz="106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Frans </a:t>
            </a:r>
          </a:p>
          <a:p>
            <a:pPr algn="ctr">
              <a:lnSpc>
                <a:spcPts val="1488"/>
              </a:lnSpc>
            </a:pPr>
            <a:r>
              <a:rPr lang="nl-BE" sz="106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Synodale</a:t>
            </a:r>
          </a:p>
          <a:p>
            <a:pPr algn="ctr">
              <a:lnSpc>
                <a:spcPts val="1488"/>
              </a:lnSpc>
              <a:spcBef>
                <a:spcPct val="0"/>
              </a:spcBef>
            </a:pPr>
            <a:r>
              <a:rPr lang="nl-BE" sz="106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kamer</a:t>
            </a:r>
          </a:p>
        </p:txBody>
      </p:sp>
      <p:sp>
        <p:nvSpPr>
          <p:cNvPr id="40" name="Freeform 40"/>
          <p:cNvSpPr/>
          <p:nvPr/>
        </p:nvSpPr>
        <p:spPr>
          <a:xfrm rot="216475" flipH="1">
            <a:off x="16249807" y="4356251"/>
            <a:ext cx="441130" cy="1318596"/>
          </a:xfrm>
          <a:custGeom>
            <a:avLst/>
            <a:gdLst/>
            <a:ahLst/>
            <a:cxnLst/>
            <a:rect l="l" t="t" r="r" b="b"/>
            <a:pathLst>
              <a:path w="441130" h="1318596">
                <a:moveTo>
                  <a:pt x="441131" y="0"/>
                </a:moveTo>
                <a:lnTo>
                  <a:pt x="0" y="0"/>
                </a:lnTo>
                <a:lnTo>
                  <a:pt x="0" y="1318596"/>
                </a:lnTo>
                <a:lnTo>
                  <a:pt x="441131" y="1318596"/>
                </a:lnTo>
                <a:lnTo>
                  <a:pt x="44113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41" name="AutoShape 41"/>
          <p:cNvSpPr/>
          <p:nvPr/>
        </p:nvSpPr>
        <p:spPr>
          <a:xfrm flipH="1">
            <a:off x="14814079" y="4286097"/>
            <a:ext cx="65516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 noProof="0" dirty="0"/>
          </a:p>
        </p:txBody>
      </p:sp>
      <p:sp>
        <p:nvSpPr>
          <p:cNvPr id="42" name="AutoShape 42"/>
          <p:cNvSpPr/>
          <p:nvPr/>
        </p:nvSpPr>
        <p:spPr>
          <a:xfrm flipH="1">
            <a:off x="11786468" y="4286097"/>
            <a:ext cx="65516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 noProof="0" dirty="0"/>
          </a:p>
        </p:txBody>
      </p:sp>
      <p:grpSp>
        <p:nvGrpSpPr>
          <p:cNvPr id="43" name="Group 43"/>
          <p:cNvGrpSpPr/>
          <p:nvPr/>
        </p:nvGrpSpPr>
        <p:grpSpPr>
          <a:xfrm rot="5400000">
            <a:off x="11676517" y="5503590"/>
            <a:ext cx="685827" cy="3466331"/>
            <a:chOff x="0" y="0"/>
            <a:chExt cx="354873" cy="179361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20142" tIns="20142" rIns="20142" bIns="20142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46" name="Group 46"/>
          <p:cNvGrpSpPr/>
          <p:nvPr/>
        </p:nvGrpSpPr>
        <p:grpSpPr>
          <a:xfrm rot="5400000">
            <a:off x="11727925" y="6659631"/>
            <a:ext cx="583011" cy="2946676"/>
            <a:chOff x="0" y="0"/>
            <a:chExt cx="354873" cy="179361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49" name="Group 49"/>
          <p:cNvGrpSpPr/>
          <p:nvPr/>
        </p:nvGrpSpPr>
        <p:grpSpPr>
          <a:xfrm rot="5400000">
            <a:off x="11695302" y="7401598"/>
            <a:ext cx="583011" cy="2946676"/>
            <a:chOff x="0" y="0"/>
            <a:chExt cx="354873" cy="179361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52" name="Group 52"/>
          <p:cNvGrpSpPr/>
          <p:nvPr/>
        </p:nvGrpSpPr>
        <p:grpSpPr>
          <a:xfrm rot="5400000">
            <a:off x="11721998" y="8143565"/>
            <a:ext cx="583011" cy="2946676"/>
            <a:chOff x="0" y="0"/>
            <a:chExt cx="354873" cy="1793614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55" name="Group 55"/>
          <p:cNvGrpSpPr/>
          <p:nvPr/>
        </p:nvGrpSpPr>
        <p:grpSpPr>
          <a:xfrm rot="5400000">
            <a:off x="15278113" y="5503590"/>
            <a:ext cx="685827" cy="3466331"/>
            <a:chOff x="0" y="0"/>
            <a:chExt cx="354873" cy="1793614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20142" tIns="20142" rIns="20142" bIns="20142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58" name="Freeform 58"/>
          <p:cNvSpPr/>
          <p:nvPr/>
        </p:nvSpPr>
        <p:spPr>
          <a:xfrm rot="-383419">
            <a:off x="10176486" y="7251487"/>
            <a:ext cx="317738" cy="949761"/>
          </a:xfrm>
          <a:custGeom>
            <a:avLst/>
            <a:gdLst/>
            <a:ahLst/>
            <a:cxnLst/>
            <a:rect l="l" t="t" r="r" b="b"/>
            <a:pathLst>
              <a:path w="317738" h="949761">
                <a:moveTo>
                  <a:pt x="0" y="0"/>
                </a:moveTo>
                <a:lnTo>
                  <a:pt x="317739" y="0"/>
                </a:lnTo>
                <a:lnTo>
                  <a:pt x="317739" y="949762"/>
                </a:lnTo>
                <a:lnTo>
                  <a:pt x="0" y="9497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59" name="Freeform 59"/>
          <p:cNvSpPr/>
          <p:nvPr/>
        </p:nvSpPr>
        <p:spPr>
          <a:xfrm rot="-383419">
            <a:off x="10033001" y="7472566"/>
            <a:ext cx="473840" cy="1416370"/>
          </a:xfrm>
          <a:custGeom>
            <a:avLst/>
            <a:gdLst/>
            <a:ahLst/>
            <a:cxnLst/>
            <a:rect l="l" t="t" r="r" b="b"/>
            <a:pathLst>
              <a:path w="473840" h="1416370">
                <a:moveTo>
                  <a:pt x="0" y="0"/>
                </a:moveTo>
                <a:lnTo>
                  <a:pt x="473840" y="0"/>
                </a:lnTo>
                <a:lnTo>
                  <a:pt x="473840" y="1416370"/>
                </a:lnTo>
                <a:lnTo>
                  <a:pt x="0" y="1416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60" name="Freeform 60"/>
          <p:cNvSpPr/>
          <p:nvPr/>
        </p:nvSpPr>
        <p:spPr>
          <a:xfrm rot="-383419">
            <a:off x="9885829" y="7930675"/>
            <a:ext cx="562512" cy="1681421"/>
          </a:xfrm>
          <a:custGeom>
            <a:avLst/>
            <a:gdLst/>
            <a:ahLst/>
            <a:cxnLst/>
            <a:rect l="l" t="t" r="r" b="b"/>
            <a:pathLst>
              <a:path w="562512" h="1681421">
                <a:moveTo>
                  <a:pt x="0" y="0"/>
                </a:moveTo>
                <a:lnTo>
                  <a:pt x="562512" y="0"/>
                </a:lnTo>
                <a:lnTo>
                  <a:pt x="562512" y="1681421"/>
                </a:lnTo>
                <a:lnTo>
                  <a:pt x="0" y="1681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61" name="Freeform 61"/>
          <p:cNvSpPr/>
          <p:nvPr/>
        </p:nvSpPr>
        <p:spPr>
          <a:xfrm rot="-10712287">
            <a:off x="12736039" y="6143583"/>
            <a:ext cx="1910678" cy="726005"/>
          </a:xfrm>
          <a:custGeom>
            <a:avLst/>
            <a:gdLst/>
            <a:ahLst/>
            <a:cxnLst/>
            <a:rect l="l" t="t" r="r" b="b"/>
            <a:pathLst>
              <a:path w="1910678" h="726005">
                <a:moveTo>
                  <a:pt x="0" y="0"/>
                </a:moveTo>
                <a:lnTo>
                  <a:pt x="1910678" y="0"/>
                </a:lnTo>
                <a:lnTo>
                  <a:pt x="1910678" y="726005"/>
                </a:lnTo>
                <a:lnTo>
                  <a:pt x="0" y="7260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grpSp>
        <p:nvGrpSpPr>
          <p:cNvPr id="62" name="Group 62"/>
          <p:cNvGrpSpPr/>
          <p:nvPr/>
        </p:nvGrpSpPr>
        <p:grpSpPr>
          <a:xfrm>
            <a:off x="14201751" y="8251608"/>
            <a:ext cx="1200352" cy="1656801"/>
            <a:chOff x="0" y="0"/>
            <a:chExt cx="621109" cy="857293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621109" cy="857293"/>
            </a:xfrm>
            <a:custGeom>
              <a:avLst/>
              <a:gdLst/>
              <a:ahLst/>
              <a:cxnLst/>
              <a:rect l="l" t="t" r="r" b="b"/>
              <a:pathLst>
                <a:path w="621109" h="857293">
                  <a:moveTo>
                    <a:pt x="310554" y="0"/>
                  </a:moveTo>
                  <a:lnTo>
                    <a:pt x="310554" y="0"/>
                  </a:lnTo>
                  <a:cubicBezTo>
                    <a:pt x="482069" y="0"/>
                    <a:pt x="621109" y="139040"/>
                    <a:pt x="621109" y="310554"/>
                  </a:cubicBezTo>
                  <a:lnTo>
                    <a:pt x="621109" y="546739"/>
                  </a:lnTo>
                  <a:cubicBezTo>
                    <a:pt x="621109" y="718253"/>
                    <a:pt x="482069" y="857293"/>
                    <a:pt x="310554" y="857293"/>
                  </a:cubicBezTo>
                  <a:lnTo>
                    <a:pt x="310554" y="857293"/>
                  </a:lnTo>
                  <a:cubicBezTo>
                    <a:pt x="139040" y="857293"/>
                    <a:pt x="0" y="718253"/>
                    <a:pt x="0" y="546739"/>
                  </a:cubicBezTo>
                  <a:lnTo>
                    <a:pt x="0" y="310554"/>
                  </a:lnTo>
                  <a:cubicBezTo>
                    <a:pt x="0" y="139040"/>
                    <a:pt x="139040" y="0"/>
                    <a:pt x="3105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621109" cy="904918"/>
            </a:xfrm>
            <a:prstGeom prst="rect">
              <a:avLst/>
            </a:prstGeom>
          </p:spPr>
          <p:txBody>
            <a:bodyPr lIns="25857" tIns="25857" rIns="25857" bIns="25857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65" name="Freeform 65"/>
          <p:cNvSpPr/>
          <p:nvPr/>
        </p:nvSpPr>
        <p:spPr>
          <a:xfrm rot="-10800000">
            <a:off x="14665036" y="7601714"/>
            <a:ext cx="218035" cy="627848"/>
          </a:xfrm>
          <a:custGeom>
            <a:avLst/>
            <a:gdLst/>
            <a:ahLst/>
            <a:cxnLst/>
            <a:rect l="l" t="t" r="r" b="b"/>
            <a:pathLst>
              <a:path w="218035" h="627848">
                <a:moveTo>
                  <a:pt x="0" y="0"/>
                </a:moveTo>
                <a:lnTo>
                  <a:pt x="218035" y="0"/>
                </a:lnTo>
                <a:lnTo>
                  <a:pt x="218035" y="627848"/>
                </a:lnTo>
                <a:lnTo>
                  <a:pt x="0" y="627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66" name="Freeform 66"/>
          <p:cNvSpPr/>
          <p:nvPr/>
        </p:nvSpPr>
        <p:spPr>
          <a:xfrm rot="-10800000" flipH="1">
            <a:off x="16456180" y="7601714"/>
            <a:ext cx="218035" cy="627848"/>
          </a:xfrm>
          <a:custGeom>
            <a:avLst/>
            <a:gdLst/>
            <a:ahLst/>
            <a:cxnLst/>
            <a:rect l="l" t="t" r="r" b="b"/>
            <a:pathLst>
              <a:path w="218035" h="627848">
                <a:moveTo>
                  <a:pt x="218035" y="0"/>
                </a:moveTo>
                <a:lnTo>
                  <a:pt x="0" y="0"/>
                </a:lnTo>
                <a:lnTo>
                  <a:pt x="0" y="627848"/>
                </a:lnTo>
                <a:lnTo>
                  <a:pt x="218035" y="627848"/>
                </a:lnTo>
                <a:lnTo>
                  <a:pt x="21803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67" name="Freeform 67"/>
          <p:cNvSpPr/>
          <p:nvPr/>
        </p:nvSpPr>
        <p:spPr>
          <a:xfrm rot="-5306343" flipH="1">
            <a:off x="8384768" y="1712378"/>
            <a:ext cx="818480" cy="1495814"/>
          </a:xfrm>
          <a:custGeom>
            <a:avLst/>
            <a:gdLst/>
            <a:ahLst/>
            <a:cxnLst/>
            <a:rect l="l" t="t" r="r" b="b"/>
            <a:pathLst>
              <a:path w="818480" h="1495814">
                <a:moveTo>
                  <a:pt x="818480" y="0"/>
                </a:moveTo>
                <a:lnTo>
                  <a:pt x="0" y="0"/>
                </a:lnTo>
                <a:lnTo>
                  <a:pt x="0" y="1495814"/>
                </a:lnTo>
                <a:lnTo>
                  <a:pt x="818480" y="1495814"/>
                </a:lnTo>
                <a:lnTo>
                  <a:pt x="81848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7276" b="-75460"/>
            </a:stretch>
          </a:blipFill>
        </p:spPr>
        <p:txBody>
          <a:bodyPr/>
          <a:lstStyle/>
          <a:p>
            <a:endParaRPr lang="nl-BE" noProof="0" dirty="0"/>
          </a:p>
        </p:txBody>
      </p:sp>
      <p:grpSp>
        <p:nvGrpSpPr>
          <p:cNvPr id="68" name="Group 68"/>
          <p:cNvGrpSpPr/>
          <p:nvPr/>
        </p:nvGrpSpPr>
        <p:grpSpPr>
          <a:xfrm>
            <a:off x="3787567" y="4187432"/>
            <a:ext cx="4417614" cy="5330874"/>
            <a:chOff x="0" y="0"/>
            <a:chExt cx="5890152" cy="7107832"/>
          </a:xfrm>
        </p:grpSpPr>
        <p:grpSp>
          <p:nvGrpSpPr>
            <p:cNvPr id="69" name="Group 69"/>
            <p:cNvGrpSpPr/>
            <p:nvPr/>
          </p:nvGrpSpPr>
          <p:grpSpPr>
            <a:xfrm rot="5400000">
              <a:off x="-608840" y="608840"/>
              <a:ext cx="7107832" cy="5890152"/>
              <a:chOff x="0" y="0"/>
              <a:chExt cx="2498663" cy="207060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2498663" cy="2070604"/>
              </a:xfrm>
              <a:custGeom>
                <a:avLst/>
                <a:gdLst/>
                <a:ahLst/>
                <a:cxnLst/>
                <a:rect l="l" t="t" r="r" b="b"/>
                <a:pathLst>
                  <a:path w="2498663" h="2070604">
                    <a:moveTo>
                      <a:pt x="87234" y="0"/>
                    </a:moveTo>
                    <a:lnTo>
                      <a:pt x="2411429" y="0"/>
                    </a:lnTo>
                    <a:cubicBezTo>
                      <a:pt x="2434565" y="0"/>
                      <a:pt x="2456753" y="9191"/>
                      <a:pt x="2473113" y="25550"/>
                    </a:cubicBezTo>
                    <a:cubicBezTo>
                      <a:pt x="2489473" y="41910"/>
                      <a:pt x="2498663" y="64098"/>
                      <a:pt x="2498663" y="87234"/>
                    </a:cubicBezTo>
                    <a:lnTo>
                      <a:pt x="2498663" y="1983370"/>
                    </a:lnTo>
                    <a:cubicBezTo>
                      <a:pt x="2498663" y="2006506"/>
                      <a:pt x="2489473" y="2028694"/>
                      <a:pt x="2473113" y="2045054"/>
                    </a:cubicBezTo>
                    <a:cubicBezTo>
                      <a:pt x="2456753" y="2061414"/>
                      <a:pt x="2434565" y="2070604"/>
                      <a:pt x="2411429" y="2070604"/>
                    </a:cubicBezTo>
                    <a:lnTo>
                      <a:pt x="87234" y="2070604"/>
                    </a:lnTo>
                    <a:cubicBezTo>
                      <a:pt x="39056" y="2070604"/>
                      <a:pt x="0" y="2031548"/>
                      <a:pt x="0" y="1983370"/>
                    </a:cubicBezTo>
                    <a:lnTo>
                      <a:pt x="0" y="87234"/>
                    </a:lnTo>
                    <a:cubicBezTo>
                      <a:pt x="0" y="64098"/>
                      <a:pt x="9191" y="41910"/>
                      <a:pt x="25550" y="25550"/>
                    </a:cubicBezTo>
                    <a:cubicBezTo>
                      <a:pt x="41910" y="9191"/>
                      <a:pt x="64098" y="0"/>
                      <a:pt x="8723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47625"/>
                <a:ext cx="2498663" cy="2118229"/>
              </a:xfrm>
              <a:prstGeom prst="rect">
                <a:avLst/>
              </a:prstGeom>
            </p:spPr>
            <p:txBody>
              <a:bodyPr lIns="10487" tIns="10487" rIns="10487" bIns="10487" rtlCol="0" anchor="ctr"/>
              <a:lstStyle/>
              <a:p>
                <a:pPr algn="ctr">
                  <a:lnSpc>
                    <a:spcPts val="2800"/>
                  </a:lnSpc>
                </a:pPr>
                <a:endParaRPr lang="nl-BE" noProof="0" dirty="0"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 rot="5400000">
              <a:off x="1116073" y="-150686"/>
              <a:ext cx="3797330" cy="4799062"/>
              <a:chOff x="0" y="0"/>
              <a:chExt cx="1334901" cy="1687046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1334901" cy="1687046"/>
              </a:xfrm>
              <a:custGeom>
                <a:avLst/>
                <a:gdLst/>
                <a:ahLst/>
                <a:cxnLst/>
                <a:rect l="l" t="t" r="r" b="b"/>
                <a:pathLst>
                  <a:path w="1334901" h="1687046">
                    <a:moveTo>
                      <a:pt x="163285" y="0"/>
                    </a:moveTo>
                    <a:lnTo>
                      <a:pt x="1171616" y="0"/>
                    </a:lnTo>
                    <a:cubicBezTo>
                      <a:pt x="1214922" y="0"/>
                      <a:pt x="1256454" y="17203"/>
                      <a:pt x="1287076" y="47825"/>
                    </a:cubicBezTo>
                    <a:cubicBezTo>
                      <a:pt x="1317698" y="78447"/>
                      <a:pt x="1334901" y="119979"/>
                      <a:pt x="1334901" y="163285"/>
                    </a:cubicBezTo>
                    <a:lnTo>
                      <a:pt x="1334901" y="1523761"/>
                    </a:lnTo>
                    <a:cubicBezTo>
                      <a:pt x="1334901" y="1613941"/>
                      <a:pt x="1261796" y="1687046"/>
                      <a:pt x="1171616" y="1687046"/>
                    </a:cubicBezTo>
                    <a:lnTo>
                      <a:pt x="163285" y="1687046"/>
                    </a:lnTo>
                    <a:cubicBezTo>
                      <a:pt x="73105" y="1687046"/>
                      <a:pt x="0" y="1613941"/>
                      <a:pt x="0" y="1523761"/>
                    </a:cubicBezTo>
                    <a:lnTo>
                      <a:pt x="0" y="163285"/>
                    </a:lnTo>
                    <a:cubicBezTo>
                      <a:pt x="0" y="73105"/>
                      <a:pt x="73105" y="0"/>
                      <a:pt x="16328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66675"/>
                <a:ext cx="1334901" cy="1753721"/>
              </a:xfrm>
              <a:prstGeom prst="rect">
                <a:avLst/>
              </a:prstGeom>
            </p:spPr>
            <p:txBody>
              <a:bodyPr lIns="22213" tIns="22213" rIns="22213" bIns="22213" rtlCol="0" anchor="ctr"/>
              <a:lstStyle/>
              <a:p>
                <a:pPr algn="ctr">
                  <a:lnSpc>
                    <a:spcPts val="4200"/>
                  </a:lnSpc>
                </a:pPr>
                <a:endParaRPr lang="nl-BE" noProof="0" dirty="0"/>
              </a:p>
            </p:txBody>
          </p:sp>
        </p:grpSp>
        <p:sp>
          <p:nvSpPr>
            <p:cNvPr id="75" name="TextBox 75"/>
            <p:cNvSpPr txBox="1"/>
            <p:nvPr/>
          </p:nvSpPr>
          <p:spPr>
            <a:xfrm>
              <a:off x="920738" y="588750"/>
              <a:ext cx="4048677" cy="482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9"/>
                </a:lnSpc>
                <a:spcBef>
                  <a:spcPct val="0"/>
                </a:spcBef>
              </a:pPr>
              <a:r>
                <a:rPr lang="nl-BE" sz="2013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Centrale Raad</a:t>
              </a:r>
            </a:p>
          </p:txBody>
        </p:sp>
        <p:grpSp>
          <p:nvGrpSpPr>
            <p:cNvPr id="76" name="Group 76"/>
            <p:cNvGrpSpPr/>
            <p:nvPr/>
          </p:nvGrpSpPr>
          <p:grpSpPr>
            <a:xfrm rot="5400000">
              <a:off x="1162448" y="976949"/>
              <a:ext cx="1472031" cy="2093225"/>
              <a:chOff x="0" y="0"/>
              <a:chExt cx="517473" cy="735845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517473" cy="735845"/>
              </a:xfrm>
              <a:custGeom>
                <a:avLst/>
                <a:gdLst/>
                <a:ahLst/>
                <a:cxnLst/>
                <a:rect l="l" t="t" r="r" b="b"/>
                <a:pathLst>
                  <a:path w="517473" h="735845">
                    <a:moveTo>
                      <a:pt x="258737" y="0"/>
                    </a:moveTo>
                    <a:lnTo>
                      <a:pt x="258737" y="0"/>
                    </a:lnTo>
                    <a:cubicBezTo>
                      <a:pt x="327358" y="0"/>
                      <a:pt x="393168" y="27260"/>
                      <a:pt x="441691" y="75782"/>
                    </a:cubicBezTo>
                    <a:cubicBezTo>
                      <a:pt x="490213" y="124305"/>
                      <a:pt x="517473" y="190115"/>
                      <a:pt x="517473" y="258737"/>
                    </a:cubicBezTo>
                    <a:lnTo>
                      <a:pt x="517473" y="477109"/>
                    </a:lnTo>
                    <a:cubicBezTo>
                      <a:pt x="517473" y="545730"/>
                      <a:pt x="490213" y="611541"/>
                      <a:pt x="441691" y="660063"/>
                    </a:cubicBezTo>
                    <a:cubicBezTo>
                      <a:pt x="393168" y="708586"/>
                      <a:pt x="327358" y="735845"/>
                      <a:pt x="258737" y="735845"/>
                    </a:cubicBezTo>
                    <a:lnTo>
                      <a:pt x="258737" y="735845"/>
                    </a:lnTo>
                    <a:cubicBezTo>
                      <a:pt x="190115" y="735845"/>
                      <a:pt x="124305" y="708586"/>
                      <a:pt x="75782" y="660063"/>
                    </a:cubicBezTo>
                    <a:cubicBezTo>
                      <a:pt x="27260" y="611541"/>
                      <a:pt x="0" y="545730"/>
                      <a:pt x="0" y="477109"/>
                    </a:cubicBezTo>
                    <a:lnTo>
                      <a:pt x="0" y="258737"/>
                    </a:lnTo>
                    <a:cubicBezTo>
                      <a:pt x="0" y="190115"/>
                      <a:pt x="27260" y="124305"/>
                      <a:pt x="75782" y="75782"/>
                    </a:cubicBezTo>
                    <a:cubicBezTo>
                      <a:pt x="124305" y="27260"/>
                      <a:pt x="190115" y="0"/>
                      <a:pt x="25873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0" y="-66675"/>
                <a:ext cx="517473" cy="802520"/>
              </a:xfrm>
              <a:prstGeom prst="rect">
                <a:avLst/>
              </a:prstGeom>
            </p:spPr>
            <p:txBody>
              <a:bodyPr lIns="22213" tIns="22213" rIns="22213" bIns="22213" rtlCol="0" anchor="ctr"/>
              <a:lstStyle/>
              <a:p>
                <a:pPr algn="ctr">
                  <a:lnSpc>
                    <a:spcPts val="4200"/>
                  </a:lnSpc>
                </a:pPr>
                <a:endParaRPr lang="nl-BE" noProof="0" dirty="0"/>
              </a:p>
            </p:txBody>
          </p:sp>
        </p:grpSp>
        <p:sp>
          <p:nvSpPr>
            <p:cNvPr id="79" name="TextBox 79"/>
            <p:cNvSpPr txBox="1"/>
            <p:nvPr/>
          </p:nvSpPr>
          <p:spPr>
            <a:xfrm>
              <a:off x="1299418" y="1475707"/>
              <a:ext cx="1198092" cy="444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62"/>
                </a:lnSpc>
                <a:spcBef>
                  <a:spcPct val="0"/>
                </a:spcBef>
              </a:pPr>
              <a:r>
                <a:rPr lang="nl-BE" sz="1830" b="1" u="none" strike="noStrike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4 VPKB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928835" y="1951992"/>
              <a:ext cx="969628" cy="386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8"/>
                </a:lnSpc>
                <a:spcBef>
                  <a:spcPct val="0"/>
                </a:spcBef>
              </a:pPr>
              <a:r>
                <a:rPr lang="nl-BE" sz="1541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NL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1898463" y="2238932"/>
              <a:ext cx="805991" cy="386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8"/>
                </a:lnSpc>
                <a:spcBef>
                  <a:spcPct val="0"/>
                </a:spcBef>
              </a:pPr>
              <a:r>
                <a:rPr lang="nl-BE" sz="1541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FR</a:t>
              </a:r>
            </a:p>
          </p:txBody>
        </p:sp>
        <p:grpSp>
          <p:nvGrpSpPr>
            <p:cNvPr id="82" name="Group 82"/>
            <p:cNvGrpSpPr/>
            <p:nvPr/>
          </p:nvGrpSpPr>
          <p:grpSpPr>
            <a:xfrm rot="5400000">
              <a:off x="3325335" y="2065370"/>
              <a:ext cx="1472031" cy="2093225"/>
              <a:chOff x="0" y="0"/>
              <a:chExt cx="517473" cy="735845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517473" cy="735845"/>
              </a:xfrm>
              <a:custGeom>
                <a:avLst/>
                <a:gdLst/>
                <a:ahLst/>
                <a:cxnLst/>
                <a:rect l="l" t="t" r="r" b="b"/>
                <a:pathLst>
                  <a:path w="517473" h="735845">
                    <a:moveTo>
                      <a:pt x="258737" y="0"/>
                    </a:moveTo>
                    <a:lnTo>
                      <a:pt x="258737" y="0"/>
                    </a:lnTo>
                    <a:cubicBezTo>
                      <a:pt x="327358" y="0"/>
                      <a:pt x="393168" y="27260"/>
                      <a:pt x="441691" y="75782"/>
                    </a:cubicBezTo>
                    <a:cubicBezTo>
                      <a:pt x="490213" y="124305"/>
                      <a:pt x="517473" y="190115"/>
                      <a:pt x="517473" y="258737"/>
                    </a:cubicBezTo>
                    <a:lnTo>
                      <a:pt x="517473" y="477109"/>
                    </a:lnTo>
                    <a:cubicBezTo>
                      <a:pt x="517473" y="545730"/>
                      <a:pt x="490213" y="611541"/>
                      <a:pt x="441691" y="660063"/>
                    </a:cubicBezTo>
                    <a:cubicBezTo>
                      <a:pt x="393168" y="708586"/>
                      <a:pt x="327358" y="735845"/>
                      <a:pt x="258737" y="735845"/>
                    </a:cubicBezTo>
                    <a:lnTo>
                      <a:pt x="258737" y="735845"/>
                    </a:lnTo>
                    <a:cubicBezTo>
                      <a:pt x="190115" y="735845"/>
                      <a:pt x="124305" y="708586"/>
                      <a:pt x="75782" y="660063"/>
                    </a:cubicBezTo>
                    <a:cubicBezTo>
                      <a:pt x="27260" y="611541"/>
                      <a:pt x="0" y="545730"/>
                      <a:pt x="0" y="477109"/>
                    </a:cubicBezTo>
                    <a:lnTo>
                      <a:pt x="0" y="258737"/>
                    </a:lnTo>
                    <a:cubicBezTo>
                      <a:pt x="0" y="190115"/>
                      <a:pt x="27260" y="124305"/>
                      <a:pt x="75782" y="75782"/>
                    </a:cubicBezTo>
                    <a:cubicBezTo>
                      <a:pt x="124305" y="27260"/>
                      <a:pt x="190115" y="0"/>
                      <a:pt x="25873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66675"/>
                <a:ext cx="517473" cy="802520"/>
              </a:xfrm>
              <a:prstGeom prst="rect">
                <a:avLst/>
              </a:prstGeom>
            </p:spPr>
            <p:txBody>
              <a:bodyPr lIns="22213" tIns="22213" rIns="22213" bIns="22213" rtlCol="0" anchor="ctr"/>
              <a:lstStyle/>
              <a:p>
                <a:pPr algn="ctr">
                  <a:lnSpc>
                    <a:spcPts val="4200"/>
                  </a:lnSpc>
                </a:pPr>
                <a:endParaRPr lang="nl-BE" noProof="0" dirty="0"/>
              </a:p>
            </p:txBody>
          </p:sp>
        </p:grpSp>
        <p:sp>
          <p:nvSpPr>
            <p:cNvPr id="85" name="TextBox 85"/>
            <p:cNvSpPr txBox="1"/>
            <p:nvPr/>
          </p:nvSpPr>
          <p:spPr>
            <a:xfrm>
              <a:off x="3462305" y="2564129"/>
              <a:ext cx="1198092" cy="444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62"/>
                </a:lnSpc>
                <a:spcBef>
                  <a:spcPct val="0"/>
                </a:spcBef>
              </a:pPr>
              <a:r>
                <a:rPr lang="nl-BE" sz="1830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4 FS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091723" y="3040413"/>
              <a:ext cx="969628" cy="386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8"/>
                </a:lnSpc>
                <a:spcBef>
                  <a:spcPct val="0"/>
                </a:spcBef>
              </a:pPr>
              <a:r>
                <a:rPr lang="nl-BE" sz="1541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NL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4061351" y="3327353"/>
              <a:ext cx="805991" cy="386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8"/>
                </a:lnSpc>
                <a:spcBef>
                  <a:spcPct val="0"/>
                </a:spcBef>
              </a:pPr>
              <a:r>
                <a:rPr lang="nl-BE" sz="1541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FR</a:t>
              </a:r>
            </a:p>
          </p:txBody>
        </p:sp>
        <p:grpSp>
          <p:nvGrpSpPr>
            <p:cNvPr id="88" name="Group 88"/>
            <p:cNvGrpSpPr/>
            <p:nvPr/>
          </p:nvGrpSpPr>
          <p:grpSpPr>
            <a:xfrm rot="5400000">
              <a:off x="2614554" y="2867992"/>
              <a:ext cx="923808" cy="4799062"/>
              <a:chOff x="0" y="0"/>
              <a:chExt cx="324752" cy="1687046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324752" cy="1687046"/>
              </a:xfrm>
              <a:custGeom>
                <a:avLst/>
                <a:gdLst/>
                <a:ahLst/>
                <a:cxnLst/>
                <a:rect l="l" t="t" r="r" b="b"/>
                <a:pathLst>
                  <a:path w="324752" h="1687046">
                    <a:moveTo>
                      <a:pt x="162376" y="0"/>
                    </a:moveTo>
                    <a:lnTo>
                      <a:pt x="162376" y="0"/>
                    </a:lnTo>
                    <a:cubicBezTo>
                      <a:pt x="252054" y="0"/>
                      <a:pt x="324752" y="72698"/>
                      <a:pt x="324752" y="162376"/>
                    </a:cubicBezTo>
                    <a:lnTo>
                      <a:pt x="324752" y="1524670"/>
                    </a:lnTo>
                    <a:cubicBezTo>
                      <a:pt x="324752" y="1567735"/>
                      <a:pt x="307645" y="1609036"/>
                      <a:pt x="277193" y="1639487"/>
                    </a:cubicBezTo>
                    <a:cubicBezTo>
                      <a:pt x="246742" y="1669939"/>
                      <a:pt x="205441" y="1687046"/>
                      <a:pt x="162376" y="1687046"/>
                    </a:cubicBezTo>
                    <a:lnTo>
                      <a:pt x="162376" y="1687046"/>
                    </a:lnTo>
                    <a:cubicBezTo>
                      <a:pt x="119311" y="1687046"/>
                      <a:pt x="78010" y="1669939"/>
                      <a:pt x="47559" y="1639487"/>
                    </a:cubicBezTo>
                    <a:cubicBezTo>
                      <a:pt x="17107" y="1609036"/>
                      <a:pt x="0" y="1567735"/>
                      <a:pt x="0" y="1524670"/>
                    </a:cubicBezTo>
                    <a:lnTo>
                      <a:pt x="0" y="162376"/>
                    </a:lnTo>
                    <a:cubicBezTo>
                      <a:pt x="0" y="119311"/>
                      <a:pt x="17107" y="78010"/>
                      <a:pt x="47559" y="47559"/>
                    </a:cubicBezTo>
                    <a:cubicBezTo>
                      <a:pt x="78010" y="17107"/>
                      <a:pt x="119311" y="0"/>
                      <a:pt x="16237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0" y="-57150"/>
                <a:ext cx="324752" cy="1744196"/>
              </a:xfrm>
              <a:prstGeom prst="rect">
                <a:avLst/>
              </a:prstGeom>
            </p:spPr>
            <p:txBody>
              <a:bodyPr lIns="24236" tIns="24236" rIns="24236" bIns="24236" rtlCol="0" anchor="ctr"/>
              <a:lstStyle/>
              <a:p>
                <a:pPr algn="ctr">
                  <a:lnSpc>
                    <a:spcPts val="3359"/>
                  </a:lnSpc>
                </a:pPr>
                <a:endParaRPr lang="nl-BE" noProof="0" dirty="0"/>
              </a:p>
            </p:txBody>
          </p:sp>
        </p:grpSp>
        <p:sp>
          <p:nvSpPr>
            <p:cNvPr id="91" name="TextBox 91"/>
            <p:cNvSpPr txBox="1"/>
            <p:nvPr/>
          </p:nvSpPr>
          <p:spPr>
            <a:xfrm>
              <a:off x="982457" y="5045854"/>
              <a:ext cx="4048677" cy="376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8"/>
                </a:lnSpc>
                <a:spcBef>
                  <a:spcPct val="0"/>
                </a:spcBef>
              </a:pPr>
              <a:r>
                <a:rPr lang="nl-BE" sz="1541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Werkcommissies</a:t>
              </a:r>
            </a:p>
          </p:txBody>
        </p:sp>
        <p:grpSp>
          <p:nvGrpSpPr>
            <p:cNvPr id="92" name="Group 92"/>
            <p:cNvGrpSpPr/>
            <p:nvPr/>
          </p:nvGrpSpPr>
          <p:grpSpPr>
            <a:xfrm rot="5400000">
              <a:off x="2614554" y="4035874"/>
              <a:ext cx="923808" cy="4799062"/>
              <a:chOff x="0" y="0"/>
              <a:chExt cx="324752" cy="1687046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324752" cy="1687046"/>
              </a:xfrm>
              <a:custGeom>
                <a:avLst/>
                <a:gdLst/>
                <a:ahLst/>
                <a:cxnLst/>
                <a:rect l="l" t="t" r="r" b="b"/>
                <a:pathLst>
                  <a:path w="324752" h="1687046">
                    <a:moveTo>
                      <a:pt x="162376" y="0"/>
                    </a:moveTo>
                    <a:lnTo>
                      <a:pt x="162376" y="0"/>
                    </a:lnTo>
                    <a:cubicBezTo>
                      <a:pt x="252054" y="0"/>
                      <a:pt x="324752" y="72698"/>
                      <a:pt x="324752" y="162376"/>
                    </a:cubicBezTo>
                    <a:lnTo>
                      <a:pt x="324752" y="1524670"/>
                    </a:lnTo>
                    <a:cubicBezTo>
                      <a:pt x="324752" y="1567735"/>
                      <a:pt x="307645" y="1609036"/>
                      <a:pt x="277193" y="1639487"/>
                    </a:cubicBezTo>
                    <a:cubicBezTo>
                      <a:pt x="246742" y="1669939"/>
                      <a:pt x="205441" y="1687046"/>
                      <a:pt x="162376" y="1687046"/>
                    </a:cubicBezTo>
                    <a:lnTo>
                      <a:pt x="162376" y="1687046"/>
                    </a:lnTo>
                    <a:cubicBezTo>
                      <a:pt x="119311" y="1687046"/>
                      <a:pt x="78010" y="1669939"/>
                      <a:pt x="47559" y="1639487"/>
                    </a:cubicBezTo>
                    <a:cubicBezTo>
                      <a:pt x="17107" y="1609036"/>
                      <a:pt x="0" y="1567735"/>
                      <a:pt x="0" y="1524670"/>
                    </a:cubicBezTo>
                    <a:lnTo>
                      <a:pt x="0" y="162376"/>
                    </a:lnTo>
                    <a:cubicBezTo>
                      <a:pt x="0" y="119311"/>
                      <a:pt x="17107" y="78010"/>
                      <a:pt x="47559" y="47559"/>
                    </a:cubicBezTo>
                    <a:cubicBezTo>
                      <a:pt x="78010" y="17107"/>
                      <a:pt x="119311" y="0"/>
                      <a:pt x="16237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0" y="-57150"/>
                <a:ext cx="324752" cy="1744196"/>
              </a:xfrm>
              <a:prstGeom prst="rect">
                <a:avLst/>
              </a:prstGeom>
            </p:spPr>
            <p:txBody>
              <a:bodyPr lIns="24236" tIns="24236" rIns="24236" bIns="24236" rtlCol="0" anchor="ctr"/>
              <a:lstStyle/>
              <a:p>
                <a:pPr algn="ctr">
                  <a:lnSpc>
                    <a:spcPts val="3359"/>
                  </a:lnSpc>
                </a:pPr>
                <a:endParaRPr lang="nl-BE" noProof="0" dirty="0"/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982457" y="6213737"/>
              <a:ext cx="4048677" cy="376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8"/>
                </a:lnSpc>
                <a:spcBef>
                  <a:spcPct val="0"/>
                </a:spcBef>
              </a:pPr>
              <a:r>
                <a:rPr lang="nl-BE" sz="1541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Adviescommissies</a:t>
              </a:r>
            </a:p>
          </p:txBody>
        </p:sp>
      </p:grpSp>
      <p:sp>
        <p:nvSpPr>
          <p:cNvPr id="96" name="Freeform 96"/>
          <p:cNvSpPr/>
          <p:nvPr/>
        </p:nvSpPr>
        <p:spPr>
          <a:xfrm>
            <a:off x="11650495" y="2408120"/>
            <a:ext cx="666999" cy="623996"/>
          </a:xfrm>
          <a:custGeom>
            <a:avLst/>
            <a:gdLst/>
            <a:ahLst/>
            <a:cxnLst/>
            <a:rect l="l" t="t" r="r" b="b"/>
            <a:pathLst>
              <a:path w="666999" h="623996">
                <a:moveTo>
                  <a:pt x="0" y="0"/>
                </a:moveTo>
                <a:lnTo>
                  <a:pt x="666999" y="0"/>
                </a:lnTo>
                <a:lnTo>
                  <a:pt x="666999" y="623996"/>
                </a:lnTo>
                <a:lnTo>
                  <a:pt x="0" y="6239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245222"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97" name="Freeform 97"/>
          <p:cNvSpPr/>
          <p:nvPr/>
        </p:nvSpPr>
        <p:spPr>
          <a:xfrm>
            <a:off x="8584025" y="3238500"/>
            <a:ext cx="472170" cy="1363669"/>
          </a:xfrm>
          <a:custGeom>
            <a:avLst/>
            <a:gdLst/>
            <a:ahLst/>
            <a:cxnLst/>
            <a:rect l="l" t="t" r="r" b="b"/>
            <a:pathLst>
              <a:path w="472170" h="1363669">
                <a:moveTo>
                  <a:pt x="0" y="0"/>
                </a:moveTo>
                <a:lnTo>
                  <a:pt x="472171" y="0"/>
                </a:lnTo>
                <a:lnTo>
                  <a:pt x="472171" y="1363669"/>
                </a:lnTo>
                <a:lnTo>
                  <a:pt x="0" y="13636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98" name="Freeform 98"/>
          <p:cNvSpPr/>
          <p:nvPr/>
        </p:nvSpPr>
        <p:spPr>
          <a:xfrm>
            <a:off x="8907915" y="4461666"/>
            <a:ext cx="472170" cy="1363669"/>
          </a:xfrm>
          <a:custGeom>
            <a:avLst/>
            <a:gdLst/>
            <a:ahLst/>
            <a:cxnLst/>
            <a:rect l="l" t="t" r="r" b="b"/>
            <a:pathLst>
              <a:path w="472170" h="1363669">
                <a:moveTo>
                  <a:pt x="0" y="0"/>
                </a:moveTo>
                <a:lnTo>
                  <a:pt x="472170" y="0"/>
                </a:lnTo>
                <a:lnTo>
                  <a:pt x="472170" y="1363668"/>
                </a:lnTo>
                <a:lnTo>
                  <a:pt x="0" y="13636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grpSp>
        <p:nvGrpSpPr>
          <p:cNvPr id="99" name="Group 99"/>
          <p:cNvGrpSpPr/>
          <p:nvPr/>
        </p:nvGrpSpPr>
        <p:grpSpPr>
          <a:xfrm>
            <a:off x="15963288" y="8251608"/>
            <a:ext cx="1200352" cy="1656801"/>
            <a:chOff x="0" y="0"/>
            <a:chExt cx="1600469" cy="2209068"/>
          </a:xfrm>
        </p:grpSpPr>
        <p:grpSp>
          <p:nvGrpSpPr>
            <p:cNvPr id="100" name="Group 100"/>
            <p:cNvGrpSpPr/>
            <p:nvPr/>
          </p:nvGrpSpPr>
          <p:grpSpPr>
            <a:xfrm>
              <a:off x="0" y="0"/>
              <a:ext cx="1600469" cy="2209068"/>
              <a:chOff x="0" y="0"/>
              <a:chExt cx="621109" cy="857293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621109" cy="857293"/>
              </a:xfrm>
              <a:custGeom>
                <a:avLst/>
                <a:gdLst/>
                <a:ahLst/>
                <a:cxnLst/>
                <a:rect l="l" t="t" r="r" b="b"/>
                <a:pathLst>
                  <a:path w="621109" h="857293">
                    <a:moveTo>
                      <a:pt x="310554" y="0"/>
                    </a:moveTo>
                    <a:lnTo>
                      <a:pt x="310554" y="0"/>
                    </a:lnTo>
                    <a:cubicBezTo>
                      <a:pt x="482069" y="0"/>
                      <a:pt x="621109" y="139040"/>
                      <a:pt x="621109" y="310554"/>
                    </a:cubicBezTo>
                    <a:lnTo>
                      <a:pt x="621109" y="546739"/>
                    </a:lnTo>
                    <a:cubicBezTo>
                      <a:pt x="621109" y="718253"/>
                      <a:pt x="482069" y="857293"/>
                      <a:pt x="310554" y="857293"/>
                    </a:cubicBezTo>
                    <a:lnTo>
                      <a:pt x="310554" y="857293"/>
                    </a:lnTo>
                    <a:cubicBezTo>
                      <a:pt x="139040" y="857293"/>
                      <a:pt x="0" y="718253"/>
                      <a:pt x="0" y="546739"/>
                    </a:cubicBezTo>
                    <a:lnTo>
                      <a:pt x="0" y="310554"/>
                    </a:lnTo>
                    <a:cubicBezTo>
                      <a:pt x="0" y="139040"/>
                      <a:pt x="139040" y="0"/>
                      <a:pt x="31055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0097B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0" y="-47625"/>
                <a:ext cx="621109" cy="904918"/>
              </a:xfrm>
              <a:prstGeom prst="rect">
                <a:avLst/>
              </a:prstGeom>
            </p:spPr>
            <p:txBody>
              <a:bodyPr lIns="20142" tIns="20142" rIns="20142" bIns="20142" rtlCol="0" anchor="ctr"/>
              <a:lstStyle/>
              <a:p>
                <a:pPr algn="ctr">
                  <a:lnSpc>
                    <a:spcPts val="2800"/>
                  </a:lnSpc>
                </a:pPr>
                <a:endParaRPr lang="nl-BE" noProof="0" dirty="0"/>
              </a:p>
            </p:txBody>
          </p:sp>
        </p:grpSp>
        <p:sp>
          <p:nvSpPr>
            <p:cNvPr id="103" name="TextBox 103"/>
            <p:cNvSpPr txBox="1"/>
            <p:nvPr/>
          </p:nvSpPr>
          <p:spPr>
            <a:xfrm>
              <a:off x="330337" y="1102114"/>
              <a:ext cx="939796" cy="319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83"/>
                </a:lnSpc>
                <a:spcBef>
                  <a:spcPct val="0"/>
                </a:spcBef>
              </a:pPr>
              <a:r>
                <a:rPr lang="nl-BE" sz="1345" b="1" noProof="0" dirty="0">
                  <a:solidFill>
                    <a:srgbClr val="0097B2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13 FR</a:t>
              </a:r>
            </a:p>
          </p:txBody>
        </p:sp>
      </p:grpSp>
      <p:sp>
        <p:nvSpPr>
          <p:cNvPr id="104" name="Freeform 104"/>
          <p:cNvSpPr/>
          <p:nvPr/>
        </p:nvSpPr>
        <p:spPr>
          <a:xfrm>
            <a:off x="13529843" y="3464291"/>
            <a:ext cx="86861" cy="238794"/>
          </a:xfrm>
          <a:custGeom>
            <a:avLst/>
            <a:gdLst/>
            <a:ahLst/>
            <a:cxnLst/>
            <a:rect l="l" t="t" r="r" b="b"/>
            <a:pathLst>
              <a:path w="86861" h="238794">
                <a:moveTo>
                  <a:pt x="0" y="0"/>
                </a:moveTo>
                <a:lnTo>
                  <a:pt x="86862" y="0"/>
                </a:lnTo>
                <a:lnTo>
                  <a:pt x="86862" y="238795"/>
                </a:lnTo>
                <a:lnTo>
                  <a:pt x="0" y="2387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105" name="Freeform 105"/>
          <p:cNvSpPr/>
          <p:nvPr/>
        </p:nvSpPr>
        <p:spPr>
          <a:xfrm>
            <a:off x="989676" y="3304418"/>
            <a:ext cx="1251976" cy="528960"/>
          </a:xfrm>
          <a:custGeom>
            <a:avLst/>
            <a:gdLst/>
            <a:ahLst/>
            <a:cxnLst/>
            <a:rect l="l" t="t" r="r" b="b"/>
            <a:pathLst>
              <a:path w="1251976" h="528960">
                <a:moveTo>
                  <a:pt x="0" y="0"/>
                </a:moveTo>
                <a:lnTo>
                  <a:pt x="1251976" y="0"/>
                </a:lnTo>
                <a:lnTo>
                  <a:pt x="1251976" y="528960"/>
                </a:lnTo>
                <a:lnTo>
                  <a:pt x="0" y="52896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106" name="TextBox 106"/>
          <p:cNvSpPr txBox="1"/>
          <p:nvPr/>
        </p:nvSpPr>
        <p:spPr>
          <a:xfrm>
            <a:off x="14449503" y="9066287"/>
            <a:ext cx="704847" cy="25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3"/>
              </a:lnSpc>
              <a:spcBef>
                <a:spcPct val="0"/>
              </a:spcBef>
            </a:pPr>
            <a:r>
              <a:rPr lang="nl-BE" sz="1345" b="1" noProof="0" dirty="0">
                <a:solidFill>
                  <a:srgbClr val="0097B2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7 NL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3013305" y="242122"/>
            <a:ext cx="5972184" cy="1130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5"/>
              </a:lnSpc>
              <a:spcBef>
                <a:spcPct val="0"/>
              </a:spcBef>
            </a:pPr>
            <a:r>
              <a:rPr lang="nl-BE" sz="5911" b="1" noProof="0" dirty="0">
                <a:solidFill>
                  <a:srgbClr val="AF0007"/>
                </a:solidFill>
                <a:latin typeface="Rotis Sans Serif Ultra-Bold"/>
                <a:ea typeface="Rotis Sans Serif Ultra-Bold"/>
                <a:cs typeface="Rotis Sans Serif Ultra-Bold"/>
                <a:sym typeface="Rotis Sans Serif Ultra-Bold"/>
              </a:rPr>
              <a:t>A.R.P.E.E.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3279290" y="1186451"/>
            <a:ext cx="5440214" cy="306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  <a:spcBef>
                <a:spcPct val="0"/>
              </a:spcBef>
            </a:pPr>
            <a:r>
              <a:rPr lang="nl-BE" sz="1588" b="1" noProof="0" dirty="0">
                <a:solidFill>
                  <a:srgbClr val="AF0007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Administratieve Raad van de Protestants-Evangelische Eredienst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2038113" y="3868261"/>
            <a:ext cx="3257621" cy="333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5"/>
              </a:lnSpc>
              <a:spcBef>
                <a:spcPct val="0"/>
              </a:spcBef>
            </a:pPr>
            <a:r>
              <a:rPr lang="nl-BE" sz="165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synodevergadering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4379711" y="1997897"/>
            <a:ext cx="3354023" cy="677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6"/>
              </a:lnSpc>
              <a:spcBef>
                <a:spcPct val="0"/>
              </a:spcBef>
            </a:pPr>
            <a:r>
              <a:rPr lang="nl-BE" sz="3511" b="1" noProof="0" dirty="0">
                <a:solidFill>
                  <a:srgbClr val="AF0007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Covoorzitters 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10103375" y="7100004"/>
            <a:ext cx="3832111" cy="234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3"/>
              </a:lnSpc>
              <a:spcBef>
                <a:spcPct val="0"/>
              </a:spcBef>
            </a:pPr>
            <a:r>
              <a:rPr lang="nl-BE" sz="1345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Werkgroepen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10696741" y="7983426"/>
            <a:ext cx="2645378" cy="234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nl-BE" sz="1350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Interlevensbeschouwelijke dialoog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10680119" y="8730844"/>
            <a:ext cx="2607752" cy="25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5"/>
              </a:lnSpc>
              <a:spcBef>
                <a:spcPct val="0"/>
              </a:spcBef>
            </a:pPr>
            <a:r>
              <a:rPr lang="nl-BE" sz="1353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Strafbare feiten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10706814" y="9472811"/>
            <a:ext cx="2607752" cy="25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5"/>
              </a:lnSpc>
              <a:spcBef>
                <a:spcPct val="0"/>
              </a:spcBef>
            </a:pPr>
            <a:r>
              <a:rPr lang="nl-BE" sz="1353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Arbitragecommissie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3704971" y="7087156"/>
            <a:ext cx="3832111" cy="25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3"/>
              </a:lnSpc>
              <a:spcBef>
                <a:spcPct val="0"/>
              </a:spcBef>
            </a:pPr>
            <a:r>
              <a:rPr lang="nl-BE" sz="1345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Denominaties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1679079">
            <a:off x="179277" y="1357028"/>
            <a:ext cx="3152440" cy="118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nl-BE" sz="3399" noProof="0" dirty="0">
                <a:solidFill>
                  <a:srgbClr val="000000"/>
                </a:solidFill>
                <a:latin typeface="Arapey Bold"/>
                <a:ea typeface="Arapey Bold"/>
                <a:cs typeface="Arapey Bold"/>
                <a:sym typeface="Arapey Bold"/>
              </a:rPr>
              <a:t>Zoom in op de ARPEE</a:t>
            </a:r>
          </a:p>
        </p:txBody>
      </p:sp>
      <p:sp>
        <p:nvSpPr>
          <p:cNvPr id="3" name="Freeform 3"/>
          <p:cNvSpPr/>
          <p:nvPr/>
        </p:nvSpPr>
        <p:spPr>
          <a:xfrm rot="-1108405" flipH="1">
            <a:off x="913290" y="661119"/>
            <a:ext cx="885760" cy="876164"/>
          </a:xfrm>
          <a:custGeom>
            <a:avLst/>
            <a:gdLst/>
            <a:ahLst/>
            <a:cxnLst/>
            <a:rect l="l" t="t" r="r" b="b"/>
            <a:pathLst>
              <a:path w="885760" h="876164">
                <a:moveTo>
                  <a:pt x="885760" y="0"/>
                </a:moveTo>
                <a:lnTo>
                  <a:pt x="0" y="0"/>
                </a:lnTo>
                <a:lnTo>
                  <a:pt x="0" y="876164"/>
                </a:lnTo>
                <a:lnTo>
                  <a:pt x="885760" y="876164"/>
                </a:lnTo>
                <a:lnTo>
                  <a:pt x="8857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2643641" y="613736"/>
            <a:ext cx="13000718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nl-BE" sz="3999" b="1" u="sng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A</a:t>
            </a:r>
            <a:r>
              <a:rPr lang="nl-BE" sz="3999" b="1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dministratieve </a:t>
            </a:r>
            <a:r>
              <a:rPr lang="nl-BE" sz="3999" b="1" u="sng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R</a:t>
            </a:r>
            <a:r>
              <a:rPr lang="nl-BE" sz="3999" b="1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aad van de </a:t>
            </a:r>
            <a:r>
              <a:rPr lang="nl-BE" sz="3999" b="1" u="sng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P</a:t>
            </a:r>
            <a:r>
              <a:rPr lang="nl-BE" sz="3999" b="1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rotestants-</a:t>
            </a:r>
            <a:r>
              <a:rPr lang="nl-BE" sz="3999" b="1" u="sng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E</a:t>
            </a:r>
            <a:r>
              <a:rPr lang="nl-BE" sz="3999" b="1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vangelische </a:t>
            </a:r>
            <a:r>
              <a:rPr lang="nl-BE" sz="3999" b="1" u="sng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E</a:t>
            </a:r>
            <a:r>
              <a:rPr lang="nl-BE" sz="3999" b="1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redienst in België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036041" y="2371206"/>
            <a:ext cx="6215917" cy="7500943"/>
            <a:chOff x="0" y="0"/>
            <a:chExt cx="8287890" cy="10001257"/>
          </a:xfrm>
        </p:grpSpPr>
        <p:grpSp>
          <p:nvGrpSpPr>
            <p:cNvPr id="6" name="Group 6"/>
            <p:cNvGrpSpPr/>
            <p:nvPr/>
          </p:nvGrpSpPr>
          <p:grpSpPr>
            <a:xfrm rot="5400000">
              <a:off x="-856684" y="856684"/>
              <a:ext cx="10001257" cy="8287890"/>
              <a:chOff x="0" y="0"/>
              <a:chExt cx="2498663" cy="207060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98663" cy="2070604"/>
              </a:xfrm>
              <a:custGeom>
                <a:avLst/>
                <a:gdLst/>
                <a:ahLst/>
                <a:cxnLst/>
                <a:rect l="l" t="t" r="r" b="b"/>
                <a:pathLst>
                  <a:path w="2498663" h="2070604">
                    <a:moveTo>
                      <a:pt x="87234" y="0"/>
                    </a:moveTo>
                    <a:lnTo>
                      <a:pt x="2411429" y="0"/>
                    </a:lnTo>
                    <a:cubicBezTo>
                      <a:pt x="2434565" y="0"/>
                      <a:pt x="2456753" y="9191"/>
                      <a:pt x="2473113" y="25550"/>
                    </a:cubicBezTo>
                    <a:cubicBezTo>
                      <a:pt x="2489473" y="41910"/>
                      <a:pt x="2498663" y="64098"/>
                      <a:pt x="2498663" y="87234"/>
                    </a:cubicBezTo>
                    <a:lnTo>
                      <a:pt x="2498663" y="1983370"/>
                    </a:lnTo>
                    <a:cubicBezTo>
                      <a:pt x="2498663" y="2006506"/>
                      <a:pt x="2489473" y="2028694"/>
                      <a:pt x="2473113" y="2045054"/>
                    </a:cubicBezTo>
                    <a:cubicBezTo>
                      <a:pt x="2456753" y="2061414"/>
                      <a:pt x="2434565" y="2070604"/>
                      <a:pt x="2411429" y="2070604"/>
                    </a:cubicBezTo>
                    <a:lnTo>
                      <a:pt x="87234" y="2070604"/>
                    </a:lnTo>
                    <a:cubicBezTo>
                      <a:pt x="39056" y="2070604"/>
                      <a:pt x="0" y="2031548"/>
                      <a:pt x="0" y="1983370"/>
                    </a:cubicBezTo>
                    <a:lnTo>
                      <a:pt x="0" y="87234"/>
                    </a:lnTo>
                    <a:cubicBezTo>
                      <a:pt x="0" y="64098"/>
                      <a:pt x="9191" y="41910"/>
                      <a:pt x="25550" y="25550"/>
                    </a:cubicBezTo>
                    <a:cubicBezTo>
                      <a:pt x="41910" y="9191"/>
                      <a:pt x="64098" y="0"/>
                      <a:pt x="8723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498663" cy="2118229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lIns="10487" tIns="10487" rIns="10487" bIns="10487" rtlCol="0" anchor="ctr"/>
              <a:lstStyle/>
              <a:p>
                <a:pPr algn="ctr">
                  <a:lnSpc>
                    <a:spcPts val="2800"/>
                  </a:lnSpc>
                </a:pPr>
                <a:endParaRPr lang="nl-BE" noProof="0" dirty="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5400000">
              <a:off x="1570400" y="-212027"/>
              <a:ext cx="5343131" cy="6752643"/>
              <a:chOff x="0" y="0"/>
              <a:chExt cx="1334901" cy="168704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334901" cy="1687046"/>
              </a:xfrm>
              <a:custGeom>
                <a:avLst/>
                <a:gdLst/>
                <a:ahLst/>
                <a:cxnLst/>
                <a:rect l="l" t="t" r="r" b="b"/>
                <a:pathLst>
                  <a:path w="1334901" h="1687046">
                    <a:moveTo>
                      <a:pt x="163285" y="0"/>
                    </a:moveTo>
                    <a:lnTo>
                      <a:pt x="1171616" y="0"/>
                    </a:lnTo>
                    <a:cubicBezTo>
                      <a:pt x="1214922" y="0"/>
                      <a:pt x="1256454" y="17203"/>
                      <a:pt x="1287076" y="47825"/>
                    </a:cubicBezTo>
                    <a:cubicBezTo>
                      <a:pt x="1317698" y="78447"/>
                      <a:pt x="1334901" y="119979"/>
                      <a:pt x="1334901" y="163285"/>
                    </a:cubicBezTo>
                    <a:lnTo>
                      <a:pt x="1334901" y="1523761"/>
                    </a:lnTo>
                    <a:cubicBezTo>
                      <a:pt x="1334901" y="1613941"/>
                      <a:pt x="1261796" y="1687046"/>
                      <a:pt x="1171616" y="1687046"/>
                    </a:cubicBezTo>
                    <a:lnTo>
                      <a:pt x="163285" y="1687046"/>
                    </a:lnTo>
                    <a:cubicBezTo>
                      <a:pt x="73105" y="1687046"/>
                      <a:pt x="0" y="1613941"/>
                      <a:pt x="0" y="1523761"/>
                    </a:cubicBezTo>
                    <a:lnTo>
                      <a:pt x="0" y="163285"/>
                    </a:lnTo>
                    <a:cubicBezTo>
                      <a:pt x="0" y="73105"/>
                      <a:pt x="73105" y="0"/>
                      <a:pt x="16328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66675"/>
                <a:ext cx="1334901" cy="1753721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lIns="22213" tIns="22213" rIns="22213" bIns="22213" rtlCol="0" anchor="ctr"/>
              <a:lstStyle/>
              <a:p>
                <a:pPr algn="ctr">
                  <a:lnSpc>
                    <a:spcPts val="4200"/>
                  </a:lnSpc>
                </a:pPr>
                <a:endParaRPr lang="nl-BE" noProof="0" dirty="0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295548" y="821335"/>
              <a:ext cx="5696795" cy="68641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7"/>
                </a:lnSpc>
                <a:spcBef>
                  <a:spcPct val="0"/>
                </a:spcBef>
              </a:pPr>
              <a:r>
                <a:rPr lang="nl-BE" sz="2833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Centrale Raad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 rot="5400000">
              <a:off x="1635652" y="1374641"/>
              <a:ext cx="2071260" cy="2945327"/>
              <a:chOff x="0" y="0"/>
              <a:chExt cx="517473" cy="73584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17473" cy="735845"/>
              </a:xfrm>
              <a:custGeom>
                <a:avLst/>
                <a:gdLst/>
                <a:ahLst/>
                <a:cxnLst/>
                <a:rect l="l" t="t" r="r" b="b"/>
                <a:pathLst>
                  <a:path w="517473" h="735845">
                    <a:moveTo>
                      <a:pt x="258737" y="0"/>
                    </a:moveTo>
                    <a:lnTo>
                      <a:pt x="258737" y="0"/>
                    </a:lnTo>
                    <a:cubicBezTo>
                      <a:pt x="327358" y="0"/>
                      <a:pt x="393168" y="27260"/>
                      <a:pt x="441691" y="75782"/>
                    </a:cubicBezTo>
                    <a:cubicBezTo>
                      <a:pt x="490213" y="124305"/>
                      <a:pt x="517473" y="190115"/>
                      <a:pt x="517473" y="258737"/>
                    </a:cubicBezTo>
                    <a:lnTo>
                      <a:pt x="517473" y="477109"/>
                    </a:lnTo>
                    <a:cubicBezTo>
                      <a:pt x="517473" y="545730"/>
                      <a:pt x="490213" y="611541"/>
                      <a:pt x="441691" y="660063"/>
                    </a:cubicBezTo>
                    <a:cubicBezTo>
                      <a:pt x="393168" y="708586"/>
                      <a:pt x="327358" y="735845"/>
                      <a:pt x="258737" y="735845"/>
                    </a:cubicBezTo>
                    <a:lnTo>
                      <a:pt x="258737" y="735845"/>
                    </a:lnTo>
                    <a:cubicBezTo>
                      <a:pt x="190115" y="735845"/>
                      <a:pt x="124305" y="708586"/>
                      <a:pt x="75782" y="660063"/>
                    </a:cubicBezTo>
                    <a:cubicBezTo>
                      <a:pt x="27260" y="611541"/>
                      <a:pt x="0" y="545730"/>
                      <a:pt x="0" y="477109"/>
                    </a:cubicBezTo>
                    <a:lnTo>
                      <a:pt x="0" y="258737"/>
                    </a:lnTo>
                    <a:cubicBezTo>
                      <a:pt x="0" y="190115"/>
                      <a:pt x="27260" y="124305"/>
                      <a:pt x="75782" y="75782"/>
                    </a:cubicBezTo>
                    <a:cubicBezTo>
                      <a:pt x="124305" y="27260"/>
                      <a:pt x="190115" y="0"/>
                      <a:pt x="25873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66675"/>
                <a:ext cx="517473" cy="80252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lIns="22213" tIns="22213" rIns="22213" bIns="22213" rtlCol="0" anchor="ctr"/>
              <a:lstStyle/>
              <a:p>
                <a:pPr algn="ctr">
                  <a:lnSpc>
                    <a:spcPts val="4200"/>
                  </a:lnSpc>
                </a:pPr>
                <a:endParaRPr lang="nl-BE" noProof="0" dirty="0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828379" y="2078876"/>
              <a:ext cx="1685806" cy="62343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5"/>
                </a:lnSpc>
                <a:spcBef>
                  <a:spcPct val="0"/>
                </a:spcBef>
              </a:pPr>
              <a:r>
                <a:rPr lang="nl-BE" sz="2575" b="1" u="none" strike="noStrike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4 VPKB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06941" y="2754693"/>
              <a:ext cx="1364340" cy="53567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6"/>
                </a:lnSpc>
                <a:spcBef>
                  <a:spcPct val="0"/>
                </a:spcBef>
              </a:pPr>
              <a:r>
                <a:rPr lang="nl-BE" sz="2169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NL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671282" y="3158438"/>
              <a:ext cx="1134091" cy="53567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6"/>
                </a:lnSpc>
                <a:spcBef>
                  <a:spcPct val="0"/>
                </a:spcBef>
              </a:pPr>
              <a:r>
                <a:rPr lang="nl-BE" sz="2169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FR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 rot="5400000">
              <a:off x="4678999" y="2906132"/>
              <a:ext cx="2071260" cy="2945327"/>
              <a:chOff x="0" y="0"/>
              <a:chExt cx="517473" cy="73584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17473" cy="735845"/>
              </a:xfrm>
              <a:custGeom>
                <a:avLst/>
                <a:gdLst/>
                <a:ahLst/>
                <a:cxnLst/>
                <a:rect l="l" t="t" r="r" b="b"/>
                <a:pathLst>
                  <a:path w="517473" h="735845">
                    <a:moveTo>
                      <a:pt x="258737" y="0"/>
                    </a:moveTo>
                    <a:lnTo>
                      <a:pt x="258737" y="0"/>
                    </a:lnTo>
                    <a:cubicBezTo>
                      <a:pt x="327358" y="0"/>
                      <a:pt x="393168" y="27260"/>
                      <a:pt x="441691" y="75782"/>
                    </a:cubicBezTo>
                    <a:cubicBezTo>
                      <a:pt x="490213" y="124305"/>
                      <a:pt x="517473" y="190115"/>
                      <a:pt x="517473" y="258737"/>
                    </a:cubicBezTo>
                    <a:lnTo>
                      <a:pt x="517473" y="477109"/>
                    </a:lnTo>
                    <a:cubicBezTo>
                      <a:pt x="517473" y="545730"/>
                      <a:pt x="490213" y="611541"/>
                      <a:pt x="441691" y="660063"/>
                    </a:cubicBezTo>
                    <a:cubicBezTo>
                      <a:pt x="393168" y="708586"/>
                      <a:pt x="327358" y="735845"/>
                      <a:pt x="258737" y="735845"/>
                    </a:cubicBezTo>
                    <a:lnTo>
                      <a:pt x="258737" y="735845"/>
                    </a:lnTo>
                    <a:cubicBezTo>
                      <a:pt x="190115" y="735845"/>
                      <a:pt x="124305" y="708586"/>
                      <a:pt x="75782" y="660063"/>
                    </a:cubicBezTo>
                    <a:cubicBezTo>
                      <a:pt x="27260" y="611541"/>
                      <a:pt x="0" y="545730"/>
                      <a:pt x="0" y="477109"/>
                    </a:cubicBezTo>
                    <a:lnTo>
                      <a:pt x="0" y="258737"/>
                    </a:lnTo>
                    <a:cubicBezTo>
                      <a:pt x="0" y="190115"/>
                      <a:pt x="27260" y="124305"/>
                      <a:pt x="75782" y="75782"/>
                    </a:cubicBezTo>
                    <a:cubicBezTo>
                      <a:pt x="124305" y="27260"/>
                      <a:pt x="190115" y="0"/>
                      <a:pt x="25873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66675"/>
                <a:ext cx="517473" cy="80252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lIns="22213" tIns="22213" rIns="22213" bIns="22213" rtlCol="0" anchor="ctr"/>
              <a:lstStyle/>
              <a:p>
                <a:pPr algn="ctr">
                  <a:lnSpc>
                    <a:spcPts val="4200"/>
                  </a:lnSpc>
                </a:pPr>
                <a:endParaRPr lang="nl-BE" noProof="0" dirty="0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4871726" y="3610367"/>
              <a:ext cx="1685806" cy="62343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5"/>
                </a:lnSpc>
                <a:spcBef>
                  <a:spcPct val="0"/>
                </a:spcBef>
              </a:pPr>
              <a:r>
                <a:rPr lang="nl-BE" sz="2575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4 FS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350288" y="4286184"/>
              <a:ext cx="1364340" cy="53567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6"/>
                </a:lnSpc>
                <a:spcBef>
                  <a:spcPct val="0"/>
                </a:spcBef>
              </a:pPr>
              <a:r>
                <a:rPr lang="nl-BE" sz="2169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NL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714629" y="4689930"/>
              <a:ext cx="1134091" cy="53567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6"/>
                </a:lnSpc>
                <a:spcBef>
                  <a:spcPct val="0"/>
                </a:spcBef>
              </a:pPr>
              <a:r>
                <a:rPr lang="nl-BE" sz="2169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FR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 rot="5400000">
              <a:off x="3678875" y="4035481"/>
              <a:ext cx="1299868" cy="6752643"/>
              <a:chOff x="0" y="0"/>
              <a:chExt cx="324752" cy="1687046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24752" cy="1687046"/>
              </a:xfrm>
              <a:custGeom>
                <a:avLst/>
                <a:gdLst/>
                <a:ahLst/>
                <a:cxnLst/>
                <a:rect l="l" t="t" r="r" b="b"/>
                <a:pathLst>
                  <a:path w="324752" h="1687046">
                    <a:moveTo>
                      <a:pt x="162376" y="0"/>
                    </a:moveTo>
                    <a:lnTo>
                      <a:pt x="162376" y="0"/>
                    </a:lnTo>
                    <a:cubicBezTo>
                      <a:pt x="252054" y="0"/>
                      <a:pt x="324752" y="72698"/>
                      <a:pt x="324752" y="162376"/>
                    </a:cubicBezTo>
                    <a:lnTo>
                      <a:pt x="324752" y="1524670"/>
                    </a:lnTo>
                    <a:cubicBezTo>
                      <a:pt x="324752" y="1567735"/>
                      <a:pt x="307645" y="1609036"/>
                      <a:pt x="277193" y="1639487"/>
                    </a:cubicBezTo>
                    <a:cubicBezTo>
                      <a:pt x="246742" y="1669939"/>
                      <a:pt x="205441" y="1687046"/>
                      <a:pt x="162376" y="1687046"/>
                    </a:cubicBezTo>
                    <a:lnTo>
                      <a:pt x="162376" y="1687046"/>
                    </a:lnTo>
                    <a:cubicBezTo>
                      <a:pt x="119311" y="1687046"/>
                      <a:pt x="78010" y="1669939"/>
                      <a:pt x="47559" y="1639487"/>
                    </a:cubicBezTo>
                    <a:cubicBezTo>
                      <a:pt x="17107" y="1609036"/>
                      <a:pt x="0" y="1567735"/>
                      <a:pt x="0" y="1524670"/>
                    </a:cubicBezTo>
                    <a:lnTo>
                      <a:pt x="0" y="162376"/>
                    </a:lnTo>
                    <a:cubicBezTo>
                      <a:pt x="0" y="119311"/>
                      <a:pt x="17107" y="78010"/>
                      <a:pt x="47559" y="47559"/>
                    </a:cubicBezTo>
                    <a:cubicBezTo>
                      <a:pt x="78010" y="17107"/>
                      <a:pt x="119311" y="0"/>
                      <a:pt x="16237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57150"/>
                <a:ext cx="324752" cy="1744196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lIns="24236" tIns="24236" rIns="24236" bIns="24236" rtlCol="0" anchor="ctr"/>
              <a:lstStyle/>
              <a:p>
                <a:pPr algn="ctr">
                  <a:lnSpc>
                    <a:spcPts val="3359"/>
                  </a:lnSpc>
                </a:pPr>
                <a:endParaRPr lang="nl-BE" noProof="0" dirty="0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382391" y="7107991"/>
              <a:ext cx="5696795" cy="5218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6"/>
                </a:lnSpc>
                <a:spcBef>
                  <a:spcPct val="0"/>
                </a:spcBef>
              </a:pPr>
              <a:r>
                <a:rPr lang="nl-BE" sz="2169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Werkcommissies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 rot="5400000">
              <a:off x="3678875" y="5678780"/>
              <a:ext cx="1299868" cy="6752643"/>
              <a:chOff x="0" y="0"/>
              <a:chExt cx="324752" cy="168704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24752" cy="1687046"/>
              </a:xfrm>
              <a:custGeom>
                <a:avLst/>
                <a:gdLst/>
                <a:ahLst/>
                <a:cxnLst/>
                <a:rect l="l" t="t" r="r" b="b"/>
                <a:pathLst>
                  <a:path w="324752" h="1687046">
                    <a:moveTo>
                      <a:pt x="162376" y="0"/>
                    </a:moveTo>
                    <a:lnTo>
                      <a:pt x="162376" y="0"/>
                    </a:lnTo>
                    <a:cubicBezTo>
                      <a:pt x="252054" y="0"/>
                      <a:pt x="324752" y="72698"/>
                      <a:pt x="324752" y="162376"/>
                    </a:cubicBezTo>
                    <a:lnTo>
                      <a:pt x="324752" y="1524670"/>
                    </a:lnTo>
                    <a:cubicBezTo>
                      <a:pt x="324752" y="1567735"/>
                      <a:pt x="307645" y="1609036"/>
                      <a:pt x="277193" y="1639487"/>
                    </a:cubicBezTo>
                    <a:cubicBezTo>
                      <a:pt x="246742" y="1669939"/>
                      <a:pt x="205441" y="1687046"/>
                      <a:pt x="162376" y="1687046"/>
                    </a:cubicBezTo>
                    <a:lnTo>
                      <a:pt x="162376" y="1687046"/>
                    </a:lnTo>
                    <a:cubicBezTo>
                      <a:pt x="119311" y="1687046"/>
                      <a:pt x="78010" y="1669939"/>
                      <a:pt x="47559" y="1639487"/>
                    </a:cubicBezTo>
                    <a:cubicBezTo>
                      <a:pt x="17107" y="1609036"/>
                      <a:pt x="0" y="1567735"/>
                      <a:pt x="0" y="1524670"/>
                    </a:cubicBezTo>
                    <a:lnTo>
                      <a:pt x="0" y="162376"/>
                    </a:lnTo>
                    <a:cubicBezTo>
                      <a:pt x="0" y="119311"/>
                      <a:pt x="17107" y="78010"/>
                      <a:pt x="47559" y="47559"/>
                    </a:cubicBezTo>
                    <a:cubicBezTo>
                      <a:pt x="78010" y="17107"/>
                      <a:pt x="119311" y="0"/>
                      <a:pt x="16237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57150"/>
                <a:ext cx="324752" cy="1744196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lIns="24236" tIns="24236" rIns="24236" bIns="24236" rtlCol="0" anchor="ctr"/>
              <a:lstStyle/>
              <a:p>
                <a:pPr algn="ctr">
                  <a:lnSpc>
                    <a:spcPts val="3359"/>
                  </a:lnSpc>
                </a:pPr>
                <a:endParaRPr lang="nl-BE" noProof="0" dirty="0"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1382391" y="8751290"/>
              <a:ext cx="5696795" cy="5218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6"/>
                </a:lnSpc>
                <a:spcBef>
                  <a:spcPct val="0"/>
                </a:spcBef>
              </a:pPr>
              <a:r>
                <a:rPr lang="nl-BE" sz="2169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Adviescommissies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08405" flipH="1">
            <a:off x="751772" y="586314"/>
            <a:ext cx="885760" cy="876164"/>
          </a:xfrm>
          <a:custGeom>
            <a:avLst/>
            <a:gdLst/>
            <a:ahLst/>
            <a:cxnLst/>
            <a:rect l="l" t="t" r="r" b="b"/>
            <a:pathLst>
              <a:path w="885760" h="876164">
                <a:moveTo>
                  <a:pt x="885760" y="0"/>
                </a:moveTo>
                <a:lnTo>
                  <a:pt x="0" y="0"/>
                </a:lnTo>
                <a:lnTo>
                  <a:pt x="0" y="876164"/>
                </a:lnTo>
                <a:lnTo>
                  <a:pt x="885760" y="876164"/>
                </a:lnTo>
                <a:lnTo>
                  <a:pt x="8857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3" name="TextBox 3"/>
          <p:cNvSpPr txBox="1"/>
          <p:nvPr/>
        </p:nvSpPr>
        <p:spPr>
          <a:xfrm rot="-1679079">
            <a:off x="60556" y="1319161"/>
            <a:ext cx="3396072" cy="118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nl-BE" sz="3399" noProof="0" dirty="0">
                <a:solidFill>
                  <a:srgbClr val="000000"/>
                </a:solidFill>
                <a:latin typeface="Arapey Bold"/>
                <a:ea typeface="Arapey Bold"/>
                <a:cs typeface="Arapey Bold"/>
                <a:sym typeface="Arapey Bold"/>
              </a:rPr>
              <a:t>Zoom in op de  SYNODE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38617" y="484559"/>
            <a:ext cx="4170045" cy="64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4"/>
              </a:lnSpc>
              <a:spcBef>
                <a:spcPct val="0"/>
              </a:spcBef>
            </a:pPr>
            <a:r>
              <a:rPr lang="nl-BE" sz="3431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 Federale Synode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43762" y="1150211"/>
            <a:ext cx="7359785" cy="405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nl-BE" sz="2117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van Protestants-Evangelische kerken in België</a:t>
            </a:r>
          </a:p>
        </p:txBody>
      </p:sp>
      <p:grpSp>
        <p:nvGrpSpPr>
          <p:cNvPr id="6" name="Group 6"/>
          <p:cNvGrpSpPr/>
          <p:nvPr/>
        </p:nvGrpSpPr>
        <p:grpSpPr>
          <a:xfrm rot="5400000">
            <a:off x="8255977" y="-2655495"/>
            <a:ext cx="1492612" cy="7359785"/>
            <a:chOff x="0" y="0"/>
            <a:chExt cx="709747" cy="34996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9747" cy="3499626"/>
            </a:xfrm>
            <a:custGeom>
              <a:avLst/>
              <a:gdLst/>
              <a:ahLst/>
              <a:cxnLst/>
              <a:rect l="l" t="t" r="r" b="b"/>
              <a:pathLst>
                <a:path w="709747" h="3499626">
                  <a:moveTo>
                    <a:pt x="264528" y="0"/>
                  </a:moveTo>
                  <a:lnTo>
                    <a:pt x="445219" y="0"/>
                  </a:lnTo>
                  <a:cubicBezTo>
                    <a:pt x="591314" y="0"/>
                    <a:pt x="709747" y="118433"/>
                    <a:pt x="709747" y="264528"/>
                  </a:cubicBezTo>
                  <a:lnTo>
                    <a:pt x="709747" y="3235097"/>
                  </a:lnTo>
                  <a:cubicBezTo>
                    <a:pt x="709747" y="3381192"/>
                    <a:pt x="591314" y="3499626"/>
                    <a:pt x="445219" y="3499626"/>
                  </a:cubicBezTo>
                  <a:lnTo>
                    <a:pt x="264528" y="3499626"/>
                  </a:lnTo>
                  <a:cubicBezTo>
                    <a:pt x="194371" y="3499626"/>
                    <a:pt x="127087" y="3471756"/>
                    <a:pt x="77478" y="3422147"/>
                  </a:cubicBezTo>
                  <a:cubicBezTo>
                    <a:pt x="27870" y="3372538"/>
                    <a:pt x="0" y="3305255"/>
                    <a:pt x="0" y="3235097"/>
                  </a:cubicBezTo>
                  <a:lnTo>
                    <a:pt x="0" y="264528"/>
                  </a:lnTo>
                  <a:cubicBezTo>
                    <a:pt x="0" y="118433"/>
                    <a:pt x="118433" y="0"/>
                    <a:pt x="2645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EDBC2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09747" cy="3547250"/>
            </a:xfrm>
            <a:prstGeom prst="rect">
              <a:avLst/>
            </a:prstGeom>
          </p:spPr>
          <p:txBody>
            <a:bodyPr lIns="21981" tIns="21981" rIns="21981" bIns="21981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8290064" y="-875620"/>
            <a:ext cx="1492612" cy="7359785"/>
            <a:chOff x="0" y="0"/>
            <a:chExt cx="709747" cy="34996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09747" cy="3499626"/>
            </a:xfrm>
            <a:custGeom>
              <a:avLst/>
              <a:gdLst/>
              <a:ahLst/>
              <a:cxnLst/>
              <a:rect l="l" t="t" r="r" b="b"/>
              <a:pathLst>
                <a:path w="709747" h="3499626">
                  <a:moveTo>
                    <a:pt x="264528" y="0"/>
                  </a:moveTo>
                  <a:lnTo>
                    <a:pt x="445219" y="0"/>
                  </a:lnTo>
                  <a:cubicBezTo>
                    <a:pt x="591314" y="0"/>
                    <a:pt x="709747" y="118433"/>
                    <a:pt x="709747" y="264528"/>
                  </a:cubicBezTo>
                  <a:lnTo>
                    <a:pt x="709747" y="3235097"/>
                  </a:lnTo>
                  <a:cubicBezTo>
                    <a:pt x="709747" y="3381192"/>
                    <a:pt x="591314" y="3499626"/>
                    <a:pt x="445219" y="3499626"/>
                  </a:cubicBezTo>
                  <a:lnTo>
                    <a:pt x="264528" y="3499626"/>
                  </a:lnTo>
                  <a:cubicBezTo>
                    <a:pt x="194371" y="3499626"/>
                    <a:pt x="127087" y="3471756"/>
                    <a:pt x="77478" y="3422147"/>
                  </a:cubicBezTo>
                  <a:cubicBezTo>
                    <a:pt x="27870" y="3372538"/>
                    <a:pt x="0" y="3305255"/>
                    <a:pt x="0" y="3235097"/>
                  </a:cubicBezTo>
                  <a:lnTo>
                    <a:pt x="0" y="264528"/>
                  </a:lnTo>
                  <a:cubicBezTo>
                    <a:pt x="0" y="118433"/>
                    <a:pt x="118433" y="0"/>
                    <a:pt x="2645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EDBC2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709747" cy="3585350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8399460" y="925847"/>
            <a:ext cx="1492612" cy="3772008"/>
            <a:chOff x="0" y="0"/>
            <a:chExt cx="709747" cy="17936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9747" cy="1793614"/>
            </a:xfrm>
            <a:custGeom>
              <a:avLst/>
              <a:gdLst/>
              <a:ahLst/>
              <a:cxnLst/>
              <a:rect l="l" t="t" r="r" b="b"/>
              <a:pathLst>
                <a:path w="709747" h="1793614">
                  <a:moveTo>
                    <a:pt x="264528" y="0"/>
                  </a:moveTo>
                  <a:lnTo>
                    <a:pt x="445219" y="0"/>
                  </a:lnTo>
                  <a:cubicBezTo>
                    <a:pt x="591314" y="0"/>
                    <a:pt x="709747" y="118433"/>
                    <a:pt x="709747" y="264528"/>
                  </a:cubicBezTo>
                  <a:lnTo>
                    <a:pt x="709747" y="1529086"/>
                  </a:lnTo>
                  <a:cubicBezTo>
                    <a:pt x="709747" y="1675181"/>
                    <a:pt x="591314" y="1793614"/>
                    <a:pt x="445219" y="1793614"/>
                  </a:cubicBezTo>
                  <a:lnTo>
                    <a:pt x="264528" y="1793614"/>
                  </a:lnTo>
                  <a:cubicBezTo>
                    <a:pt x="118433" y="1793614"/>
                    <a:pt x="0" y="1675181"/>
                    <a:pt x="0" y="1529086"/>
                  </a:cubicBezTo>
                  <a:lnTo>
                    <a:pt x="0" y="264528"/>
                  </a:lnTo>
                  <a:cubicBezTo>
                    <a:pt x="0" y="118433"/>
                    <a:pt x="118433" y="0"/>
                    <a:pt x="2645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EDBC2D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709747" cy="1841239"/>
            </a:xfrm>
            <a:prstGeom prst="rect">
              <a:avLst/>
            </a:prstGeom>
          </p:spPr>
          <p:txBody>
            <a:bodyPr lIns="21981" tIns="21981" rIns="21981" bIns="21981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060744" y="2878295"/>
            <a:ext cx="4170045" cy="26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3"/>
              </a:lnSpc>
              <a:spcBef>
                <a:spcPct val="0"/>
              </a:spcBef>
            </a:pPr>
            <a:r>
              <a:rPr lang="nl-BE" sz="1459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(Hoogste besluitvormingsorgaan)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07309" y="4105728"/>
            <a:ext cx="1150645" cy="43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6"/>
              </a:lnSpc>
              <a:spcBef>
                <a:spcPct val="0"/>
              </a:spcBef>
            </a:pPr>
            <a:r>
              <a:rPr lang="nl-BE" sz="2304" noProof="0" dirty="0">
                <a:solidFill>
                  <a:srgbClr val="6D3231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4 NL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39157" y="4122193"/>
            <a:ext cx="1150645" cy="43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6"/>
              </a:lnSpc>
              <a:spcBef>
                <a:spcPct val="0"/>
              </a:spcBef>
            </a:pPr>
            <a:r>
              <a:rPr lang="nl-BE" sz="2304" u="none" strike="noStrike" noProof="0" dirty="0">
                <a:solidFill>
                  <a:srgbClr val="6D3231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4 FR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060744" y="3626581"/>
            <a:ext cx="4170045" cy="1492612"/>
            <a:chOff x="0" y="0"/>
            <a:chExt cx="5560060" cy="1990150"/>
          </a:xfrm>
        </p:grpSpPr>
        <p:grpSp>
          <p:nvGrpSpPr>
            <p:cNvPr id="19" name="Group 19"/>
            <p:cNvGrpSpPr/>
            <p:nvPr/>
          </p:nvGrpSpPr>
          <p:grpSpPr>
            <a:xfrm rot="5400000">
              <a:off x="1784955" y="-1519597"/>
              <a:ext cx="1990150" cy="5029344"/>
              <a:chOff x="0" y="0"/>
              <a:chExt cx="709747" cy="179361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09747" cy="1793614"/>
              </a:xfrm>
              <a:custGeom>
                <a:avLst/>
                <a:gdLst/>
                <a:ahLst/>
                <a:cxnLst/>
                <a:rect l="l" t="t" r="r" b="b"/>
                <a:pathLst>
                  <a:path w="709747" h="1793614">
                    <a:moveTo>
                      <a:pt x="354873" y="0"/>
                    </a:moveTo>
                    <a:lnTo>
                      <a:pt x="354873" y="0"/>
                    </a:lnTo>
                    <a:cubicBezTo>
                      <a:pt x="550865" y="0"/>
                      <a:pt x="709747" y="158882"/>
                      <a:pt x="709747" y="354873"/>
                    </a:cubicBezTo>
                    <a:lnTo>
                      <a:pt x="709747" y="1438741"/>
                    </a:lnTo>
                    <a:cubicBezTo>
                      <a:pt x="709747" y="1634732"/>
                      <a:pt x="550865" y="1793614"/>
                      <a:pt x="354873" y="1793614"/>
                    </a:cubicBezTo>
                    <a:lnTo>
                      <a:pt x="354873" y="1793614"/>
                    </a:lnTo>
                    <a:cubicBezTo>
                      <a:pt x="158882" y="1793614"/>
                      <a:pt x="0" y="1634732"/>
                      <a:pt x="0" y="1438741"/>
                    </a:cubicBezTo>
                    <a:lnTo>
                      <a:pt x="0" y="354873"/>
                    </a:lnTo>
                    <a:cubicBezTo>
                      <a:pt x="0" y="158882"/>
                      <a:pt x="158882" y="0"/>
                      <a:pt x="3548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914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709747" cy="1841239"/>
              </a:xfrm>
              <a:prstGeom prst="rect">
                <a:avLst/>
              </a:prstGeom>
            </p:spPr>
            <p:txBody>
              <a:bodyPr lIns="17123" tIns="17123" rIns="17123" bIns="17123" rtlCol="0" anchor="ctr"/>
              <a:lstStyle/>
              <a:p>
                <a:pPr algn="ctr">
                  <a:lnSpc>
                    <a:spcPts val="2800"/>
                  </a:lnSpc>
                </a:pPr>
                <a:endParaRPr lang="nl-BE" noProof="0" dirty="0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231907"/>
              <a:ext cx="5560060" cy="685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43"/>
                </a:lnSpc>
                <a:spcBef>
                  <a:spcPct val="0"/>
                </a:spcBef>
              </a:pPr>
              <a:r>
                <a:rPr lang="nl-BE" sz="2816" b="1" noProof="0" dirty="0">
                  <a:solidFill>
                    <a:srgbClr val="6D3231"/>
                  </a:solidFill>
                  <a:latin typeface="Rotis Sans Serif Ultra-Bold"/>
                  <a:ea typeface="Rotis Sans Serif Ultra-Bold"/>
                  <a:cs typeface="Rotis Sans Serif Ultra-Bold"/>
                  <a:sym typeface="Rotis Sans Serif Ultra-Bold"/>
                </a:rPr>
                <a:t>Uitvoerende Raad</a:t>
              </a:r>
              <a:r>
                <a:rPr lang="nl-BE" sz="2816" b="1" u="none" strike="noStrike" noProof="0" dirty="0">
                  <a:solidFill>
                    <a:srgbClr val="6D3231"/>
                  </a:solidFill>
                  <a:latin typeface="Rotis Sans Serif Ultra-Bold"/>
                  <a:ea typeface="Rotis Sans Serif Ultra-Bold"/>
                  <a:cs typeface="Rotis Sans Serif Ultra-Bold"/>
                  <a:sym typeface="Rotis Sans Serif Ultra-Bold"/>
                </a:rPr>
                <a:t>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851986"/>
              <a:ext cx="5560060" cy="86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00"/>
                </a:lnSpc>
                <a:spcBef>
                  <a:spcPct val="0"/>
                </a:spcBef>
              </a:pPr>
              <a:r>
                <a:rPr lang="nl-BE" sz="2304" noProof="0" dirty="0">
                  <a:solidFill>
                    <a:srgbClr val="6D3231"/>
                  </a:solidFill>
                  <a:latin typeface="Rotis Sans Serif"/>
                  <a:ea typeface="Rotis Sans Serif"/>
                  <a:cs typeface="Rotis Sans Serif"/>
                  <a:sym typeface="Rotis Sans Serif"/>
                </a:rPr>
                <a:t>Voorzitter</a:t>
              </a:r>
              <a:r>
                <a:rPr lang="nl-BE" sz="2304" u="none" strike="noStrike" noProof="0" dirty="0">
                  <a:solidFill>
                    <a:srgbClr val="6D3231"/>
                  </a:solidFill>
                  <a:latin typeface="Rotis Sans Serif"/>
                  <a:ea typeface="Rotis Sans Serif"/>
                  <a:cs typeface="Rotis Sans Serif"/>
                  <a:sym typeface="Rotis Sans Serif"/>
                </a:rPr>
                <a:t> </a:t>
              </a:r>
            </a:p>
            <a:p>
              <a:pPr marL="0" lvl="0" indent="0" algn="ctr">
                <a:lnSpc>
                  <a:spcPts val="2500"/>
                </a:lnSpc>
                <a:spcBef>
                  <a:spcPct val="0"/>
                </a:spcBef>
              </a:pPr>
              <a:r>
                <a:rPr lang="nl-BE" sz="2304" u="none" strike="noStrike" noProof="0" dirty="0">
                  <a:solidFill>
                    <a:srgbClr val="6D3231"/>
                  </a:solidFill>
                  <a:latin typeface="Rotis Sans Serif"/>
                  <a:ea typeface="Rotis Sans Serif"/>
                  <a:cs typeface="Rotis Sans Serif"/>
                  <a:sym typeface="Rotis Sans Serif"/>
                </a:rPr>
                <a:t>2 vicevoorzitters</a:t>
              </a:r>
            </a:p>
          </p:txBody>
        </p:sp>
      </p:grpSp>
      <p:sp>
        <p:nvSpPr>
          <p:cNvPr id="24" name="Freeform 24"/>
          <p:cNvSpPr/>
          <p:nvPr/>
        </p:nvSpPr>
        <p:spPr>
          <a:xfrm rot="-1122810">
            <a:off x="5364508" y="2931456"/>
            <a:ext cx="563793" cy="1685252"/>
          </a:xfrm>
          <a:custGeom>
            <a:avLst/>
            <a:gdLst/>
            <a:ahLst/>
            <a:cxnLst/>
            <a:rect l="l" t="t" r="r" b="b"/>
            <a:pathLst>
              <a:path w="563793" h="1685252">
                <a:moveTo>
                  <a:pt x="0" y="0"/>
                </a:moveTo>
                <a:lnTo>
                  <a:pt x="563793" y="0"/>
                </a:lnTo>
                <a:lnTo>
                  <a:pt x="563793" y="1685252"/>
                </a:lnTo>
                <a:lnTo>
                  <a:pt x="0" y="1685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25" name="TextBox 25"/>
          <p:cNvSpPr txBox="1"/>
          <p:nvPr/>
        </p:nvSpPr>
        <p:spPr>
          <a:xfrm>
            <a:off x="5725412" y="2415350"/>
            <a:ext cx="1150645" cy="73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5"/>
              </a:lnSpc>
            </a:pPr>
            <a:r>
              <a:rPr lang="nl-BE" sz="1361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Vlaams Synodale </a:t>
            </a:r>
          </a:p>
          <a:p>
            <a:pPr algn="ctr">
              <a:lnSpc>
                <a:spcPts val="1905"/>
              </a:lnSpc>
              <a:spcBef>
                <a:spcPct val="0"/>
              </a:spcBef>
            </a:pPr>
            <a:r>
              <a:rPr lang="nl-BE" sz="1361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kamer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366950" y="2415350"/>
            <a:ext cx="1150645" cy="73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5"/>
              </a:lnSpc>
            </a:pPr>
            <a:r>
              <a:rPr lang="nl-BE" sz="1361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Frans </a:t>
            </a:r>
          </a:p>
          <a:p>
            <a:pPr algn="ctr">
              <a:lnSpc>
                <a:spcPts val="1905"/>
              </a:lnSpc>
            </a:pPr>
            <a:r>
              <a:rPr lang="nl-BE" sz="1361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Synodale</a:t>
            </a:r>
          </a:p>
          <a:p>
            <a:pPr algn="ctr">
              <a:lnSpc>
                <a:spcPts val="1905"/>
              </a:lnSpc>
              <a:spcBef>
                <a:spcPct val="0"/>
              </a:spcBef>
            </a:pPr>
            <a:r>
              <a:rPr lang="nl-BE" sz="1361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kamer</a:t>
            </a:r>
          </a:p>
        </p:txBody>
      </p:sp>
      <p:sp>
        <p:nvSpPr>
          <p:cNvPr id="27" name="Freeform 27"/>
          <p:cNvSpPr/>
          <p:nvPr/>
        </p:nvSpPr>
        <p:spPr>
          <a:xfrm rot="216475" flipH="1">
            <a:off x="12452087" y="2901654"/>
            <a:ext cx="564686" cy="1687920"/>
          </a:xfrm>
          <a:custGeom>
            <a:avLst/>
            <a:gdLst/>
            <a:ahLst/>
            <a:cxnLst/>
            <a:rect l="l" t="t" r="r" b="b"/>
            <a:pathLst>
              <a:path w="564686" h="1687920">
                <a:moveTo>
                  <a:pt x="564686" y="0"/>
                </a:moveTo>
                <a:lnTo>
                  <a:pt x="0" y="0"/>
                </a:lnTo>
                <a:lnTo>
                  <a:pt x="0" y="1687920"/>
                </a:lnTo>
                <a:lnTo>
                  <a:pt x="564686" y="1687920"/>
                </a:lnTo>
                <a:lnTo>
                  <a:pt x="56468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28" name="AutoShape 28"/>
          <p:cNvSpPr/>
          <p:nvPr/>
        </p:nvSpPr>
        <p:spPr>
          <a:xfrm flipH="1">
            <a:off x="10614228" y="2811850"/>
            <a:ext cx="83867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 noProof="0" dirty="0"/>
          </a:p>
        </p:txBody>
      </p:sp>
      <p:sp>
        <p:nvSpPr>
          <p:cNvPr id="29" name="AutoShape 29"/>
          <p:cNvSpPr/>
          <p:nvPr/>
        </p:nvSpPr>
        <p:spPr>
          <a:xfrm flipH="1">
            <a:off x="6738617" y="2811850"/>
            <a:ext cx="83867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 noProof="0" dirty="0"/>
          </a:p>
        </p:txBody>
      </p:sp>
      <p:grpSp>
        <p:nvGrpSpPr>
          <p:cNvPr id="30" name="Group 30"/>
          <p:cNvGrpSpPr/>
          <p:nvPr/>
        </p:nvGrpSpPr>
        <p:grpSpPr>
          <a:xfrm rot="5400000">
            <a:off x="6597869" y="4370350"/>
            <a:ext cx="877919" cy="4437211"/>
            <a:chOff x="0" y="0"/>
            <a:chExt cx="354873" cy="179361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20142" tIns="20142" rIns="20142" bIns="20142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33" name="Group 33"/>
          <p:cNvGrpSpPr/>
          <p:nvPr/>
        </p:nvGrpSpPr>
        <p:grpSpPr>
          <a:xfrm rot="5400000">
            <a:off x="6663676" y="5850184"/>
            <a:ext cx="746306" cy="3772008"/>
            <a:chOff x="0" y="0"/>
            <a:chExt cx="354873" cy="179361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36" name="Group 36"/>
          <p:cNvGrpSpPr/>
          <p:nvPr/>
        </p:nvGrpSpPr>
        <p:grpSpPr>
          <a:xfrm rot="5400000">
            <a:off x="6621916" y="6799968"/>
            <a:ext cx="746306" cy="3772008"/>
            <a:chOff x="0" y="0"/>
            <a:chExt cx="354873" cy="179361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39" name="Group 39"/>
          <p:cNvGrpSpPr/>
          <p:nvPr/>
        </p:nvGrpSpPr>
        <p:grpSpPr>
          <a:xfrm rot="5400000">
            <a:off x="6656089" y="7749752"/>
            <a:ext cx="746306" cy="3772008"/>
            <a:chOff x="0" y="0"/>
            <a:chExt cx="354873" cy="179361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grpSp>
        <p:nvGrpSpPr>
          <p:cNvPr id="42" name="Group 42"/>
          <p:cNvGrpSpPr/>
          <p:nvPr/>
        </p:nvGrpSpPr>
        <p:grpSpPr>
          <a:xfrm rot="5400000">
            <a:off x="11208232" y="4370350"/>
            <a:ext cx="877919" cy="4437211"/>
            <a:chOff x="0" y="0"/>
            <a:chExt cx="354873" cy="179361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20142" tIns="20142" rIns="20142" bIns="20142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45" name="Freeform 45"/>
          <p:cNvSpPr/>
          <p:nvPr/>
        </p:nvSpPr>
        <p:spPr>
          <a:xfrm rot="-383419">
            <a:off x="4677697" y="6607814"/>
            <a:ext cx="406733" cy="1215779"/>
          </a:xfrm>
          <a:custGeom>
            <a:avLst/>
            <a:gdLst/>
            <a:ahLst/>
            <a:cxnLst/>
            <a:rect l="l" t="t" r="r" b="b"/>
            <a:pathLst>
              <a:path w="406733" h="1215779">
                <a:moveTo>
                  <a:pt x="0" y="0"/>
                </a:moveTo>
                <a:lnTo>
                  <a:pt x="406733" y="0"/>
                </a:lnTo>
                <a:lnTo>
                  <a:pt x="406733" y="1215779"/>
                </a:lnTo>
                <a:lnTo>
                  <a:pt x="0" y="1215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46" name="Freeform 46"/>
          <p:cNvSpPr/>
          <p:nvPr/>
        </p:nvSpPr>
        <p:spPr>
          <a:xfrm rot="-383419">
            <a:off x="4494023" y="6890814"/>
            <a:ext cx="606557" cy="1813079"/>
          </a:xfrm>
          <a:custGeom>
            <a:avLst/>
            <a:gdLst/>
            <a:ahLst/>
            <a:cxnLst/>
            <a:rect l="l" t="t" r="r" b="b"/>
            <a:pathLst>
              <a:path w="606557" h="1813079">
                <a:moveTo>
                  <a:pt x="0" y="0"/>
                </a:moveTo>
                <a:lnTo>
                  <a:pt x="606557" y="0"/>
                </a:lnTo>
                <a:lnTo>
                  <a:pt x="606557" y="1813079"/>
                </a:lnTo>
                <a:lnTo>
                  <a:pt x="0" y="1813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47" name="Freeform 47"/>
          <p:cNvSpPr/>
          <p:nvPr/>
        </p:nvSpPr>
        <p:spPr>
          <a:xfrm rot="-383419">
            <a:off x="4305630" y="7477234"/>
            <a:ext cx="720065" cy="2152368"/>
          </a:xfrm>
          <a:custGeom>
            <a:avLst/>
            <a:gdLst/>
            <a:ahLst/>
            <a:cxnLst/>
            <a:rect l="l" t="t" r="r" b="b"/>
            <a:pathLst>
              <a:path w="720065" h="2152368">
                <a:moveTo>
                  <a:pt x="0" y="0"/>
                </a:moveTo>
                <a:lnTo>
                  <a:pt x="720065" y="0"/>
                </a:lnTo>
                <a:lnTo>
                  <a:pt x="720065" y="2152368"/>
                </a:lnTo>
                <a:lnTo>
                  <a:pt x="0" y="2152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48" name="Freeform 48"/>
          <p:cNvSpPr/>
          <p:nvPr/>
        </p:nvSpPr>
        <p:spPr>
          <a:xfrm rot="-10712287">
            <a:off x="7954152" y="5189597"/>
            <a:ext cx="2445838" cy="929351"/>
          </a:xfrm>
          <a:custGeom>
            <a:avLst/>
            <a:gdLst/>
            <a:ahLst/>
            <a:cxnLst/>
            <a:rect l="l" t="t" r="r" b="b"/>
            <a:pathLst>
              <a:path w="2445838" h="929351">
                <a:moveTo>
                  <a:pt x="0" y="0"/>
                </a:moveTo>
                <a:lnTo>
                  <a:pt x="2445838" y="0"/>
                </a:lnTo>
                <a:lnTo>
                  <a:pt x="2445838" y="929351"/>
                </a:lnTo>
                <a:lnTo>
                  <a:pt x="0" y="929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grpSp>
        <p:nvGrpSpPr>
          <p:cNvPr id="49" name="Group 49"/>
          <p:cNvGrpSpPr/>
          <p:nvPr/>
        </p:nvGrpSpPr>
        <p:grpSpPr>
          <a:xfrm>
            <a:off x="9830393" y="7888056"/>
            <a:ext cx="1536557" cy="2120852"/>
            <a:chOff x="0" y="0"/>
            <a:chExt cx="621109" cy="85729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21109" cy="857293"/>
            </a:xfrm>
            <a:custGeom>
              <a:avLst/>
              <a:gdLst/>
              <a:ahLst/>
              <a:cxnLst/>
              <a:rect l="l" t="t" r="r" b="b"/>
              <a:pathLst>
                <a:path w="621109" h="857293">
                  <a:moveTo>
                    <a:pt x="256963" y="0"/>
                  </a:moveTo>
                  <a:lnTo>
                    <a:pt x="364146" y="0"/>
                  </a:lnTo>
                  <a:cubicBezTo>
                    <a:pt x="506063" y="0"/>
                    <a:pt x="621109" y="115046"/>
                    <a:pt x="621109" y="256963"/>
                  </a:cubicBezTo>
                  <a:lnTo>
                    <a:pt x="621109" y="600330"/>
                  </a:lnTo>
                  <a:cubicBezTo>
                    <a:pt x="621109" y="668481"/>
                    <a:pt x="594036" y="733841"/>
                    <a:pt x="545846" y="782030"/>
                  </a:cubicBezTo>
                  <a:cubicBezTo>
                    <a:pt x="497656" y="830220"/>
                    <a:pt x="432297" y="857293"/>
                    <a:pt x="364146" y="857293"/>
                  </a:cubicBezTo>
                  <a:lnTo>
                    <a:pt x="256963" y="857293"/>
                  </a:lnTo>
                  <a:cubicBezTo>
                    <a:pt x="188812" y="857293"/>
                    <a:pt x="123453" y="830220"/>
                    <a:pt x="75263" y="782030"/>
                  </a:cubicBezTo>
                  <a:cubicBezTo>
                    <a:pt x="27073" y="733841"/>
                    <a:pt x="0" y="668481"/>
                    <a:pt x="0" y="600330"/>
                  </a:cubicBezTo>
                  <a:lnTo>
                    <a:pt x="0" y="256963"/>
                  </a:lnTo>
                  <a:cubicBezTo>
                    <a:pt x="0" y="188812"/>
                    <a:pt x="27073" y="123453"/>
                    <a:pt x="75263" y="75263"/>
                  </a:cubicBezTo>
                  <a:cubicBezTo>
                    <a:pt x="123453" y="27073"/>
                    <a:pt x="188812" y="0"/>
                    <a:pt x="2569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nl-BE" noProof="0" dirty="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621109" cy="904918"/>
            </a:xfrm>
            <a:prstGeom prst="rect">
              <a:avLst/>
            </a:prstGeom>
          </p:spPr>
          <p:txBody>
            <a:bodyPr lIns="25857" tIns="25857" rIns="25857" bIns="25857" rtlCol="0" anchor="ctr"/>
            <a:lstStyle/>
            <a:p>
              <a:pPr algn="ctr">
                <a:lnSpc>
                  <a:spcPts val="2800"/>
                </a:lnSpc>
              </a:pPr>
              <a:endParaRPr lang="nl-BE" noProof="0" dirty="0"/>
            </a:p>
          </p:txBody>
        </p:sp>
      </p:grpSp>
      <p:sp>
        <p:nvSpPr>
          <p:cNvPr id="52" name="Freeform 52"/>
          <p:cNvSpPr/>
          <p:nvPr/>
        </p:nvSpPr>
        <p:spPr>
          <a:xfrm rot="-10800000">
            <a:off x="10423439" y="7056135"/>
            <a:ext cx="279104" cy="803702"/>
          </a:xfrm>
          <a:custGeom>
            <a:avLst/>
            <a:gdLst/>
            <a:ahLst/>
            <a:cxnLst/>
            <a:rect l="l" t="t" r="r" b="b"/>
            <a:pathLst>
              <a:path w="279104" h="803702">
                <a:moveTo>
                  <a:pt x="0" y="0"/>
                </a:moveTo>
                <a:lnTo>
                  <a:pt x="279104" y="0"/>
                </a:lnTo>
                <a:lnTo>
                  <a:pt x="279104" y="803702"/>
                </a:lnTo>
                <a:lnTo>
                  <a:pt x="0" y="8037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53" name="Freeform 53"/>
          <p:cNvSpPr/>
          <p:nvPr/>
        </p:nvSpPr>
        <p:spPr>
          <a:xfrm rot="-10800000" flipH="1">
            <a:off x="12716263" y="7056135"/>
            <a:ext cx="279104" cy="803702"/>
          </a:xfrm>
          <a:custGeom>
            <a:avLst/>
            <a:gdLst/>
            <a:ahLst/>
            <a:cxnLst/>
            <a:rect l="l" t="t" r="r" b="b"/>
            <a:pathLst>
              <a:path w="279104" h="803702">
                <a:moveTo>
                  <a:pt x="279104" y="0"/>
                </a:moveTo>
                <a:lnTo>
                  <a:pt x="0" y="0"/>
                </a:lnTo>
                <a:lnTo>
                  <a:pt x="0" y="803702"/>
                </a:lnTo>
                <a:lnTo>
                  <a:pt x="279104" y="803702"/>
                </a:lnTo>
                <a:lnTo>
                  <a:pt x="27910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54" name="Freeform 54"/>
          <p:cNvSpPr/>
          <p:nvPr/>
        </p:nvSpPr>
        <p:spPr>
          <a:xfrm>
            <a:off x="6564559" y="407873"/>
            <a:ext cx="853818" cy="798771"/>
          </a:xfrm>
          <a:custGeom>
            <a:avLst/>
            <a:gdLst/>
            <a:ahLst/>
            <a:cxnLst/>
            <a:rect l="l" t="t" r="r" b="b"/>
            <a:pathLst>
              <a:path w="853818" h="798771">
                <a:moveTo>
                  <a:pt x="0" y="0"/>
                </a:moveTo>
                <a:lnTo>
                  <a:pt x="853818" y="0"/>
                </a:lnTo>
                <a:lnTo>
                  <a:pt x="853818" y="798771"/>
                </a:lnTo>
                <a:lnTo>
                  <a:pt x="0" y="798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245222"/>
            </a:stretch>
          </a:blipFill>
        </p:spPr>
        <p:txBody>
          <a:bodyPr/>
          <a:lstStyle/>
          <a:p>
            <a:endParaRPr lang="nl-BE" noProof="0" dirty="0"/>
          </a:p>
        </p:txBody>
      </p:sp>
      <p:grpSp>
        <p:nvGrpSpPr>
          <p:cNvPr id="55" name="Group 55"/>
          <p:cNvGrpSpPr/>
          <p:nvPr/>
        </p:nvGrpSpPr>
        <p:grpSpPr>
          <a:xfrm>
            <a:off x="12085317" y="7888056"/>
            <a:ext cx="1536557" cy="2120852"/>
            <a:chOff x="0" y="0"/>
            <a:chExt cx="2048743" cy="2827803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048743" cy="2827803"/>
              <a:chOff x="0" y="0"/>
              <a:chExt cx="621109" cy="857293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21109" cy="857293"/>
              </a:xfrm>
              <a:custGeom>
                <a:avLst/>
                <a:gdLst/>
                <a:ahLst/>
                <a:cxnLst/>
                <a:rect l="l" t="t" r="r" b="b"/>
                <a:pathLst>
                  <a:path w="621109" h="857293">
                    <a:moveTo>
                      <a:pt x="310554" y="0"/>
                    </a:moveTo>
                    <a:lnTo>
                      <a:pt x="310554" y="0"/>
                    </a:lnTo>
                    <a:cubicBezTo>
                      <a:pt x="482069" y="0"/>
                      <a:pt x="621109" y="139040"/>
                      <a:pt x="621109" y="310554"/>
                    </a:cubicBezTo>
                    <a:lnTo>
                      <a:pt x="621109" y="546739"/>
                    </a:lnTo>
                    <a:cubicBezTo>
                      <a:pt x="621109" y="718253"/>
                      <a:pt x="482069" y="857293"/>
                      <a:pt x="310554" y="857293"/>
                    </a:cubicBezTo>
                    <a:lnTo>
                      <a:pt x="310554" y="857293"/>
                    </a:lnTo>
                    <a:cubicBezTo>
                      <a:pt x="139040" y="857293"/>
                      <a:pt x="0" y="718253"/>
                      <a:pt x="0" y="546739"/>
                    </a:cubicBezTo>
                    <a:lnTo>
                      <a:pt x="0" y="310554"/>
                    </a:lnTo>
                    <a:cubicBezTo>
                      <a:pt x="0" y="139040"/>
                      <a:pt x="139040" y="0"/>
                      <a:pt x="31055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0097B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BE" noProof="0" dirty="0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47625"/>
                <a:ext cx="621109" cy="904918"/>
              </a:xfrm>
              <a:prstGeom prst="rect">
                <a:avLst/>
              </a:prstGeom>
            </p:spPr>
            <p:txBody>
              <a:bodyPr lIns="20142" tIns="20142" rIns="20142" bIns="20142" rtlCol="0" anchor="ctr"/>
              <a:lstStyle/>
              <a:p>
                <a:pPr algn="ctr">
                  <a:lnSpc>
                    <a:spcPts val="2800"/>
                  </a:lnSpc>
                </a:pPr>
                <a:endParaRPr lang="nl-BE" noProof="0" dirty="0"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422860" y="1405093"/>
              <a:ext cx="1203023" cy="414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11"/>
                </a:lnSpc>
                <a:spcBef>
                  <a:spcPct val="0"/>
                </a:spcBef>
              </a:pPr>
              <a:r>
                <a:rPr lang="nl-BE" sz="1722" b="1" noProof="0" dirty="0">
                  <a:solidFill>
                    <a:srgbClr val="0097B2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13 FR</a:t>
              </a:r>
            </a:p>
          </p:txBody>
        </p:sp>
      </p:grpSp>
      <p:sp>
        <p:nvSpPr>
          <p:cNvPr id="60" name="Freeform 60"/>
          <p:cNvSpPr/>
          <p:nvPr/>
        </p:nvSpPr>
        <p:spPr>
          <a:xfrm>
            <a:off x="8970291" y="1759866"/>
            <a:ext cx="111190" cy="305678"/>
          </a:xfrm>
          <a:custGeom>
            <a:avLst/>
            <a:gdLst/>
            <a:ahLst/>
            <a:cxnLst/>
            <a:rect l="l" t="t" r="r" b="b"/>
            <a:pathLst>
              <a:path w="111190" h="305678">
                <a:moveTo>
                  <a:pt x="0" y="0"/>
                </a:moveTo>
                <a:lnTo>
                  <a:pt x="111191" y="0"/>
                </a:lnTo>
                <a:lnTo>
                  <a:pt x="111191" y="305678"/>
                </a:lnTo>
                <a:lnTo>
                  <a:pt x="0" y="3056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noProof="0" dirty="0"/>
          </a:p>
        </p:txBody>
      </p:sp>
      <p:sp>
        <p:nvSpPr>
          <p:cNvPr id="61" name="TextBox 61"/>
          <p:cNvSpPr txBox="1"/>
          <p:nvPr/>
        </p:nvSpPr>
        <p:spPr>
          <a:xfrm>
            <a:off x="10147538" y="8925207"/>
            <a:ext cx="902267" cy="32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1"/>
              </a:lnSpc>
              <a:spcBef>
                <a:spcPct val="0"/>
              </a:spcBef>
            </a:pPr>
            <a:r>
              <a:rPr lang="nl-BE" sz="1722" b="1" noProof="0" dirty="0">
                <a:solidFill>
                  <a:srgbClr val="0097B2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7 NL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060744" y="2288801"/>
            <a:ext cx="4170045" cy="41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nl-BE" sz="2117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synodevergadering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584107" y="6408191"/>
            <a:ext cx="4905443" cy="297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1"/>
              </a:lnSpc>
              <a:spcBef>
                <a:spcPct val="0"/>
              </a:spcBef>
            </a:pPr>
            <a:r>
              <a:rPr lang="nl-BE" sz="1722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Werkgroepen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343669" y="7539050"/>
            <a:ext cx="3386319" cy="29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9"/>
              </a:lnSpc>
              <a:spcBef>
                <a:spcPct val="0"/>
              </a:spcBef>
            </a:pPr>
            <a:r>
              <a:rPr lang="nl-BE" sz="1728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Interlevensbeschouwelijke dialoog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322391" y="8495811"/>
            <a:ext cx="3338154" cy="327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nl-BE" sz="1733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Strafbare feiten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356564" y="9445595"/>
            <a:ext cx="3338154" cy="327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nl-BE" sz="1733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Arbitragecommissie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9194470" y="6391744"/>
            <a:ext cx="4905443" cy="327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1"/>
              </a:lnSpc>
              <a:spcBef>
                <a:spcPct val="0"/>
              </a:spcBef>
            </a:pPr>
            <a:r>
              <a:rPr lang="nl-BE" sz="1722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Denominaties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61745" y="2649613"/>
            <a:ext cx="7818296" cy="511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3"/>
              </a:lnSpc>
            </a:pPr>
            <a:r>
              <a:rPr lang="nl-BE" sz="3102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 20 denominaties in de Synode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211560"/>
            <a:ext cx="4999816" cy="809699"/>
            <a:chOff x="0" y="0"/>
            <a:chExt cx="1950846" cy="31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57292" y="0"/>
                  </a:moveTo>
                  <a:lnTo>
                    <a:pt x="1893554" y="0"/>
                  </a:lnTo>
                  <a:cubicBezTo>
                    <a:pt x="1925195" y="0"/>
                    <a:pt x="1950846" y="25651"/>
                    <a:pt x="1950846" y="57292"/>
                  </a:cubicBezTo>
                  <a:lnTo>
                    <a:pt x="1950846" y="258639"/>
                  </a:lnTo>
                  <a:cubicBezTo>
                    <a:pt x="1950846" y="290281"/>
                    <a:pt x="1925195" y="315931"/>
                    <a:pt x="1893554" y="315931"/>
                  </a:cubicBezTo>
                  <a:lnTo>
                    <a:pt x="57292" y="315931"/>
                  </a:lnTo>
                  <a:cubicBezTo>
                    <a:pt x="25651" y="315931"/>
                    <a:pt x="0" y="290281"/>
                    <a:pt x="0" y="258639"/>
                  </a:cubicBezTo>
                  <a:lnTo>
                    <a:pt x="0" y="57292"/>
                  </a:lnTo>
                  <a:cubicBezTo>
                    <a:pt x="0" y="25651"/>
                    <a:pt x="25651" y="0"/>
                    <a:pt x="5729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382823"/>
            <a:ext cx="4999816" cy="809699"/>
            <a:chOff x="0" y="0"/>
            <a:chExt cx="1950846" cy="3159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4555276"/>
            <a:ext cx="4999816" cy="809699"/>
            <a:chOff x="0" y="0"/>
            <a:chExt cx="1950846" cy="3159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5727729"/>
            <a:ext cx="4999816" cy="533902"/>
            <a:chOff x="0" y="0"/>
            <a:chExt cx="1950846" cy="2083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6624385"/>
            <a:ext cx="4999816" cy="809699"/>
            <a:chOff x="0" y="0"/>
            <a:chExt cx="1950846" cy="3159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7796838"/>
            <a:ext cx="4999816" cy="533902"/>
            <a:chOff x="0" y="0"/>
            <a:chExt cx="1950846" cy="208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8693493"/>
            <a:ext cx="4999816" cy="533902"/>
            <a:chOff x="0" y="0"/>
            <a:chExt cx="1950846" cy="2083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9591839"/>
            <a:ext cx="4999816" cy="533902"/>
            <a:chOff x="0" y="0"/>
            <a:chExt cx="1950846" cy="2083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971077" y="8278251"/>
            <a:ext cx="4999816" cy="809699"/>
            <a:chOff x="0" y="0"/>
            <a:chExt cx="1950846" cy="3159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971077" y="3855515"/>
            <a:ext cx="4999816" cy="809699"/>
            <a:chOff x="0" y="0"/>
            <a:chExt cx="1950846" cy="31593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971077" y="5027968"/>
            <a:ext cx="4999816" cy="533902"/>
            <a:chOff x="0" y="0"/>
            <a:chExt cx="1950846" cy="20832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971077" y="5900791"/>
            <a:ext cx="4999816" cy="809699"/>
            <a:chOff x="0" y="0"/>
            <a:chExt cx="1950846" cy="31593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971077" y="7097076"/>
            <a:ext cx="4999816" cy="809699"/>
            <a:chOff x="0" y="0"/>
            <a:chExt cx="1950846" cy="31593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2659101" y="3856705"/>
            <a:ext cx="4999816" cy="533902"/>
            <a:chOff x="0" y="0"/>
            <a:chExt cx="1950846" cy="20832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659101" y="4755051"/>
            <a:ext cx="4999816" cy="809699"/>
            <a:chOff x="0" y="0"/>
            <a:chExt cx="1950846" cy="31593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6971077" y="9452394"/>
            <a:ext cx="4999816" cy="533902"/>
            <a:chOff x="0" y="0"/>
            <a:chExt cx="1950846" cy="20832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659101" y="5893777"/>
            <a:ext cx="4999816" cy="809699"/>
            <a:chOff x="0" y="0"/>
            <a:chExt cx="1950846" cy="315931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2659101" y="7097076"/>
            <a:ext cx="4999816" cy="809699"/>
            <a:chOff x="0" y="0"/>
            <a:chExt cx="1950846" cy="315931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2659101" y="8300375"/>
            <a:ext cx="4999816" cy="809699"/>
            <a:chOff x="0" y="0"/>
            <a:chExt cx="1950846" cy="315931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2659101" y="9424128"/>
            <a:ext cx="4999816" cy="533902"/>
            <a:chOff x="0" y="0"/>
            <a:chExt cx="1950846" cy="20832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1331828" y="2322574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Assemblées de Dieu Francophones de Belgique (ADFB)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331828" y="3493837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Assemblées Protestantes Évangéliques de Belgique (APEB)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31828" y="4666290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Association des Églises Protestantes Évangéliques de Belgique (AEPEB)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331828" y="5838743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VIANOVA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331828" y="6735399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Concertation des Églises Indépendantes (CEI)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31828" y="7907852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Eglise Apostolique Belge (EAB)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331828" y="8804507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Église de Dieu en Belgique (EDB)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331828" y="9702853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Églises Mennonites (EM)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274205" y="8389265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Evangelische Christengemeenten Vlaanderen (ECV)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274205" y="3966529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Overleg van Autonome Evangelische Gemeenten (OAEG)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274205" y="5138982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Réseau Antioche (A-net)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274205" y="6011805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Union des Églises Évangéliques de Réveil (UEER)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274205" y="7208090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Verbond van Vlaamse Pinkstergemeenten (VVP)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2962229" y="3967719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Vrije Evangelische Gemeenten (VEG)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2962229" y="4866065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Chiese Cristiane Italiane nel Nord Europa (CCINE)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274205" y="9563408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Gereformeerd Overleg Vlaanderen (GOV)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2962229" y="6004791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Redeemed Christian Church of God (RCCG)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962229" y="7208090"/>
            <a:ext cx="4393560" cy="55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Fraternité des Églises du Réveil en Belgique (FERB)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962229" y="8411389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Association Évangélique d’Églises Baptistes de Belgique (AEEBB)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2962229" y="9535142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Ecclesia</a:t>
            </a:r>
          </a:p>
        </p:txBody>
      </p:sp>
      <p:sp>
        <p:nvSpPr>
          <p:cNvPr id="83" name="Freeform 83"/>
          <p:cNvSpPr/>
          <p:nvPr/>
        </p:nvSpPr>
        <p:spPr>
          <a:xfrm>
            <a:off x="8957734" y="545329"/>
            <a:ext cx="6534902" cy="1770909"/>
          </a:xfrm>
          <a:custGeom>
            <a:avLst/>
            <a:gdLst/>
            <a:ahLst/>
            <a:cxnLst/>
            <a:rect l="l" t="t" r="r" b="b"/>
            <a:pathLst>
              <a:path w="6534902" h="1770909">
                <a:moveTo>
                  <a:pt x="0" y="0"/>
                </a:moveTo>
                <a:lnTo>
                  <a:pt x="6534902" y="0"/>
                </a:lnTo>
                <a:lnTo>
                  <a:pt x="6534902" y="1770909"/>
                </a:lnTo>
                <a:lnTo>
                  <a:pt x="0" y="17709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431</Words>
  <Application>Microsoft Office PowerPoint</Application>
  <PresentationFormat>Aangepast</PresentationFormat>
  <Paragraphs>160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9" baseType="lpstr">
      <vt:lpstr>Rotis Sans Serif</vt:lpstr>
      <vt:lpstr>Hero Bold</vt:lpstr>
      <vt:lpstr>Arapey Bold</vt:lpstr>
      <vt:lpstr>Rotis Sans Serif Ultra-Bold</vt:lpstr>
      <vt:lpstr>Rotis Sans Serif Bold</vt:lpstr>
      <vt:lpstr>Calibri</vt:lpstr>
      <vt:lpstr>Arial</vt:lpstr>
      <vt:lpstr>Montserrat Bold</vt:lpstr>
      <vt:lpstr>Open Sans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erediensten in belgie- 082025</dc:title>
  <cp:lastModifiedBy>Cathy De Vleeschauwer</cp:lastModifiedBy>
  <cp:revision>2</cp:revision>
  <dcterms:created xsi:type="dcterms:W3CDTF">2006-08-16T00:00:00Z</dcterms:created>
  <dcterms:modified xsi:type="dcterms:W3CDTF">2025-08-08T06:37:22Z</dcterms:modified>
  <dc:identifier>DAGvamiEIqU</dc:identifier>
</cp:coreProperties>
</file>