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rapey Bold" panose="020B0604020202020204" charset="0"/>
      <p:regular r:id="rId11"/>
      <p:bold r:id="rId12"/>
    </p:embeddedFont>
    <p:embeddedFont>
      <p:font typeface="Hero Bold" panose="020B0604020202020204" charset="0"/>
      <p:regular r:id="rId13"/>
      <p:bold r:id="rId14"/>
    </p:embeddedFont>
    <p:embeddedFont>
      <p:font typeface="Montserrat Bold" panose="020B0604020202020204" charset="0"/>
      <p:regular r:id="rId15"/>
      <p:bold r:id="rId16"/>
    </p:embeddedFont>
    <p:embeddedFont>
      <p:font typeface="Open Sans Bold" panose="020B0604020202020204" charset="0"/>
      <p:regular r:id="rId17"/>
      <p:bold r:id="rId18"/>
      <p:italic r:id="rId19"/>
      <p:boldItalic r:id="rId20"/>
    </p:embeddedFont>
    <p:embeddedFont>
      <p:font typeface="Rotis Sans Serif" panose="020B0604020202020204" charset="0"/>
      <p:regular r:id="rId21"/>
    </p:embeddedFont>
    <p:embeddedFont>
      <p:font typeface="Rotis Sans Serif Bold" panose="020B0604020202020204" charset="0"/>
      <p:regular r:id="rId22"/>
      <p:bold r:id="rId23"/>
    </p:embeddedFont>
    <p:embeddedFont>
      <p:font typeface="Rotis Sans Serif Ultra-Bold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49" d="100"/>
          <a:sy n="49" d="100"/>
        </p:scale>
        <p:origin x="82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De Vleeschauwer" userId="5b48d00dc85cae0a" providerId="LiveId" clId="{03317D4F-821E-4311-9CF3-CDD50F1C735E}"/>
    <pc:docChg chg="custSel modSld">
      <pc:chgData name="Cathy De Vleeschauwer" userId="5b48d00dc85cae0a" providerId="LiveId" clId="{03317D4F-821E-4311-9CF3-CDD50F1C735E}" dt="2025-08-08T06:36:51.076" v="86" actId="790"/>
      <pc:docMkLst>
        <pc:docMk/>
      </pc:docMkLst>
      <pc:sldChg chg="modSp mod">
        <pc:chgData name="Cathy De Vleeschauwer" userId="5b48d00dc85cae0a" providerId="LiveId" clId="{03317D4F-821E-4311-9CF3-CDD50F1C735E}" dt="2025-08-08T05:56:14.022" v="5" actId="790"/>
        <pc:sldMkLst>
          <pc:docMk/>
          <pc:sldMk cId="0" sldId="256"/>
        </pc:sldMkLst>
        <pc:spChg chg="mod">
          <ac:chgData name="Cathy De Vleeschauwer" userId="5b48d00dc85cae0a" providerId="LiveId" clId="{03317D4F-821E-4311-9CF3-CDD50F1C735E}" dt="2025-08-08T05:56:14.022" v="5" actId="790"/>
          <ac:spMkLst>
            <pc:docMk/>
            <pc:sldMk cId="0" sldId="256"/>
            <ac:spMk id="2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5:56:14.022" v="5" actId="790"/>
          <ac:spMkLst>
            <pc:docMk/>
            <pc:sldMk cId="0" sldId="256"/>
            <ac:spMk id="3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5:56:14.022" v="5" actId="790"/>
          <ac:spMkLst>
            <pc:docMk/>
            <pc:sldMk cId="0" sldId="256"/>
            <ac:spMk id="4" creationId="{00000000-0000-0000-0000-000000000000}"/>
          </ac:spMkLst>
        </pc:spChg>
      </pc:sldChg>
      <pc:sldChg chg="modSp mod">
        <pc:chgData name="Cathy De Vleeschauwer" userId="5b48d00dc85cae0a" providerId="LiveId" clId="{03317D4F-821E-4311-9CF3-CDD50F1C735E}" dt="2025-08-08T06:01:39.913" v="9" actId="790"/>
        <pc:sldMkLst>
          <pc:docMk/>
          <pc:sldMk cId="0" sldId="257"/>
        </pc:sldMkLst>
        <pc:spChg chg="mod">
          <ac:chgData name="Cathy De Vleeschauwer" userId="5b48d00dc85cae0a" providerId="LiveId" clId="{03317D4F-821E-4311-9CF3-CDD50F1C735E}" dt="2025-08-08T06:01:39.913" v="9" actId="790"/>
          <ac:spMkLst>
            <pc:docMk/>
            <pc:sldMk cId="0" sldId="257"/>
            <ac:spMk id="30" creationId="{00000000-0000-0000-0000-000000000000}"/>
          </ac:spMkLst>
        </pc:spChg>
        <pc:grpChg chg="mod">
          <ac:chgData name="Cathy De Vleeschauwer" userId="5b48d00dc85cae0a" providerId="LiveId" clId="{03317D4F-821E-4311-9CF3-CDD50F1C735E}" dt="2025-08-08T05:56:47.183" v="7" actId="1076"/>
          <ac:grpSpMkLst>
            <pc:docMk/>
            <pc:sldMk cId="0" sldId="257"/>
            <ac:grpSpMk id="2" creationId="{00000000-0000-0000-0000-000000000000}"/>
          </ac:grpSpMkLst>
        </pc:grpChg>
      </pc:sldChg>
      <pc:sldChg chg="modSp mod">
        <pc:chgData name="Cathy De Vleeschauwer" userId="5b48d00dc85cae0a" providerId="LiveId" clId="{03317D4F-821E-4311-9CF3-CDD50F1C735E}" dt="2025-08-08T06:30:50.937" v="55" actId="313"/>
        <pc:sldMkLst>
          <pc:docMk/>
          <pc:sldMk cId="0" sldId="261"/>
        </pc:sldMkLst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9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2:36.449" v="25" actId="14100"/>
          <ac:spMkLst>
            <pc:docMk/>
            <pc:sldMk cId="0" sldId="261"/>
            <ac:spMk id="10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12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2:43.276" v="27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29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36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40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51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44.295" v="35" actId="208"/>
          <ac:spMkLst>
            <pc:docMk/>
            <pc:sldMk cId="0" sldId="261"/>
            <ac:spMk id="70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38.830" v="34" actId="208"/>
          <ac:spMkLst>
            <pc:docMk/>
            <pc:sldMk cId="0" sldId="261"/>
            <ac:spMk id="73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75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50.508" v="36" actId="208"/>
          <ac:spMkLst>
            <pc:docMk/>
            <pc:sldMk cId="0" sldId="261"/>
            <ac:spMk id="77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79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81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54.631" v="37" actId="208"/>
          <ac:spMkLst>
            <pc:docMk/>
            <pc:sldMk cId="0" sldId="261"/>
            <ac:spMk id="83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85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86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87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6:00.780" v="38" actId="208"/>
          <ac:spMkLst>
            <pc:docMk/>
            <pc:sldMk cId="0" sldId="261"/>
            <ac:spMk id="89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90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91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6:06.300" v="39" actId="208"/>
          <ac:spMkLst>
            <pc:docMk/>
            <pc:sldMk cId="0" sldId="261"/>
            <ac:spMk id="93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27.977" v="33" actId="208"/>
          <ac:spMkLst>
            <pc:docMk/>
            <pc:sldMk cId="0" sldId="261"/>
            <ac:spMk id="94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5:12.673" v="32" actId="790"/>
          <ac:spMkLst>
            <pc:docMk/>
            <pc:sldMk cId="0" sldId="261"/>
            <ac:spMk id="95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2:47.025" v="28" actId="1076"/>
          <ac:spMkLst>
            <pc:docMk/>
            <pc:sldMk cId="0" sldId="261"/>
            <ac:spMk id="96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50.937" v="55" actId="313"/>
          <ac:spMkLst>
            <pc:docMk/>
            <pc:sldMk cId="0" sldId="261"/>
            <ac:spMk id="114" creationId="{00000000-0000-0000-0000-000000000000}"/>
          </ac:spMkLst>
        </pc:spChg>
        <pc:grpChg chg="mod">
          <ac:chgData name="Cathy De Vleeschauwer" userId="5b48d00dc85cae0a" providerId="LiveId" clId="{03317D4F-821E-4311-9CF3-CDD50F1C735E}" dt="2025-08-08T06:22:39.093" v="26" actId="1076"/>
          <ac:grpSpMkLst>
            <pc:docMk/>
            <pc:sldMk cId="0" sldId="261"/>
            <ac:grpSpMk id="11" creationId="{00000000-0000-0000-0000-000000000000}"/>
          </ac:grpSpMkLst>
        </pc:grpChg>
      </pc:sldChg>
      <pc:sldChg chg="modSp mod">
        <pc:chgData name="Cathy De Vleeschauwer" userId="5b48d00dc85cae0a" providerId="LiveId" clId="{03317D4F-821E-4311-9CF3-CDD50F1C735E}" dt="2025-08-08T06:32:26.833" v="58" actId="208"/>
        <pc:sldMkLst>
          <pc:docMk/>
          <pc:sldMk cId="0" sldId="262"/>
        </pc:sldMkLst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5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7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11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12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13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15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17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21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28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2:26.833" v="58" actId="208"/>
          <ac:spMkLst>
            <pc:docMk/>
            <pc:sldMk cId="0" sldId="262"/>
            <ac:spMk id="29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1:19.857" v="57" actId="790"/>
          <ac:spMkLst>
            <pc:docMk/>
            <pc:sldMk cId="0" sldId="262"/>
            <ac:spMk id="32" creationId="{00000000-0000-0000-0000-000000000000}"/>
          </ac:spMkLst>
        </pc:spChg>
      </pc:sldChg>
      <pc:sldChg chg="modSp mod">
        <pc:chgData name="Cathy De Vleeschauwer" userId="5b48d00dc85cae0a" providerId="LiveId" clId="{03317D4F-821E-4311-9CF3-CDD50F1C735E}" dt="2025-08-08T06:30:40.175" v="54" actId="313"/>
        <pc:sldMkLst>
          <pc:docMk/>
          <pc:sldMk cId="0" sldId="263"/>
        </pc:sldMkLst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4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10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15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29:55.566" v="52" actId="1076"/>
          <ac:spMkLst>
            <pc:docMk/>
            <pc:sldMk cId="0" sldId="263"/>
            <ac:spMk id="23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26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40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41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48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52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53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13.043" v="53" actId="790"/>
          <ac:spMkLst>
            <pc:docMk/>
            <pc:sldMk cId="0" sldId="263"/>
            <ac:spMk id="54" creationId="{00000000-0000-0000-0000-000000000000}"/>
          </ac:spMkLst>
        </pc:spChg>
        <pc:spChg chg="mod">
          <ac:chgData name="Cathy De Vleeschauwer" userId="5b48d00dc85cae0a" providerId="LiveId" clId="{03317D4F-821E-4311-9CF3-CDD50F1C735E}" dt="2025-08-08T06:30:40.175" v="54" actId="313"/>
          <ac:spMkLst>
            <pc:docMk/>
            <pc:sldMk cId="0" sldId="263"/>
            <ac:spMk id="66" creationId="{00000000-0000-0000-0000-000000000000}"/>
          </ac:spMkLst>
        </pc:spChg>
      </pc:sldChg>
      <pc:sldChg chg="modSp mod">
        <pc:chgData name="Cathy De Vleeschauwer" userId="5b48d00dc85cae0a" providerId="LiveId" clId="{03317D4F-821E-4311-9CF3-CDD50F1C735E}" dt="2025-08-08T06:36:51.076" v="86" actId="790"/>
        <pc:sldMkLst>
          <pc:docMk/>
          <pc:sldMk cId="0" sldId="264"/>
        </pc:sldMkLst>
        <pc:spChg chg="mod">
          <ac:chgData name="Cathy De Vleeschauwer" userId="5b48d00dc85cae0a" providerId="LiveId" clId="{03317D4F-821E-4311-9CF3-CDD50F1C735E}" dt="2025-08-08T06:36:51.076" v="86" actId="790"/>
          <ac:spMkLst>
            <pc:docMk/>
            <pc:sldMk cId="0" sldId="264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Relationship Id="rId1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7.svg"/><Relationship Id="rId7" Type="http://schemas.openxmlformats.org/officeDocument/2006/relationships/image" Target="../media/image28.svg"/><Relationship Id="rId12" Type="http://schemas.openxmlformats.org/officeDocument/2006/relationships/image" Target="../media/image35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4.pn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5143500"/>
            <a:ext cx="4528098" cy="3696060"/>
          </a:xfrm>
          <a:custGeom>
            <a:avLst/>
            <a:gdLst/>
            <a:ahLst/>
            <a:cxnLst/>
            <a:rect l="l" t="t" r="r" b="b"/>
            <a:pathLst>
              <a:path w="4528098" h="3696060">
                <a:moveTo>
                  <a:pt x="0" y="0"/>
                </a:moveTo>
                <a:lnTo>
                  <a:pt x="4528097" y="0"/>
                </a:lnTo>
                <a:lnTo>
                  <a:pt x="4528097" y="3696060"/>
                </a:lnTo>
                <a:lnTo>
                  <a:pt x="0" y="3696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3" name="Freeform 3"/>
          <p:cNvSpPr/>
          <p:nvPr/>
        </p:nvSpPr>
        <p:spPr>
          <a:xfrm>
            <a:off x="11231708" y="8008616"/>
            <a:ext cx="6534902" cy="1770909"/>
          </a:xfrm>
          <a:custGeom>
            <a:avLst/>
            <a:gdLst/>
            <a:ahLst/>
            <a:cxnLst/>
            <a:rect l="l" t="t" r="r" b="b"/>
            <a:pathLst>
              <a:path w="6534902" h="1770909">
                <a:moveTo>
                  <a:pt x="0" y="0"/>
                </a:moveTo>
                <a:lnTo>
                  <a:pt x="6534902" y="0"/>
                </a:lnTo>
                <a:lnTo>
                  <a:pt x="6534902" y="1770909"/>
                </a:lnTo>
                <a:lnTo>
                  <a:pt x="0" y="17709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432570" y="1082645"/>
            <a:ext cx="17093430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49"/>
              </a:lnSpc>
              <a:spcBef>
                <a:spcPct val="0"/>
              </a:spcBef>
            </a:pPr>
            <a:r>
              <a:rPr lang="fr-BE" sz="6606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Comment fonctionne </a:t>
            </a:r>
            <a:r>
              <a:rPr lang="fr-BE" sz="7200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la Belgique au niveau des cultes?</a:t>
            </a:r>
          </a:p>
          <a:p>
            <a:pPr algn="ctr">
              <a:lnSpc>
                <a:spcPts val="9249"/>
              </a:lnSpc>
              <a:spcBef>
                <a:spcPct val="0"/>
              </a:spcBef>
            </a:pPr>
            <a:r>
              <a:rPr lang="fr-BE" sz="6606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38051" y="328341"/>
            <a:ext cx="13214966" cy="2645263"/>
            <a:chOff x="0" y="0"/>
            <a:chExt cx="3480485" cy="5585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0485" cy="558521"/>
            </a:xfrm>
            <a:custGeom>
              <a:avLst/>
              <a:gdLst/>
              <a:ahLst/>
              <a:cxnLst/>
              <a:rect l="l" t="t" r="r" b="b"/>
              <a:pathLst>
                <a:path w="3480485" h="558521">
                  <a:moveTo>
                    <a:pt x="29878" y="0"/>
                  </a:moveTo>
                  <a:lnTo>
                    <a:pt x="3450607" y="0"/>
                  </a:lnTo>
                  <a:cubicBezTo>
                    <a:pt x="3467108" y="0"/>
                    <a:pt x="3480485" y="13377"/>
                    <a:pt x="3480485" y="29878"/>
                  </a:cubicBezTo>
                  <a:lnTo>
                    <a:pt x="3480485" y="528643"/>
                  </a:lnTo>
                  <a:cubicBezTo>
                    <a:pt x="3480485" y="536568"/>
                    <a:pt x="3477337" y="544167"/>
                    <a:pt x="3471734" y="549770"/>
                  </a:cubicBezTo>
                  <a:cubicBezTo>
                    <a:pt x="3466131" y="555374"/>
                    <a:pt x="3458531" y="558521"/>
                    <a:pt x="3450607" y="558521"/>
                  </a:cubicBezTo>
                  <a:lnTo>
                    <a:pt x="29878" y="558521"/>
                  </a:lnTo>
                  <a:cubicBezTo>
                    <a:pt x="13377" y="558521"/>
                    <a:pt x="0" y="545145"/>
                    <a:pt x="0" y="528643"/>
                  </a:cubicBezTo>
                  <a:lnTo>
                    <a:pt x="0" y="29878"/>
                  </a:lnTo>
                  <a:cubicBezTo>
                    <a:pt x="0" y="13377"/>
                    <a:pt x="13377" y="0"/>
                    <a:pt x="298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3480485" cy="644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4042913" y="2567982"/>
            <a:ext cx="774397" cy="2652478"/>
            <a:chOff x="0" y="0"/>
            <a:chExt cx="203956" cy="6985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3956" cy="698595"/>
            </a:xfrm>
            <a:custGeom>
              <a:avLst/>
              <a:gdLst/>
              <a:ahLst/>
              <a:cxnLst/>
              <a:rect l="l" t="t" r="r" b="b"/>
              <a:pathLst>
                <a:path w="203956" h="698595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596617"/>
                  </a:lnTo>
                  <a:cubicBezTo>
                    <a:pt x="203956" y="623663"/>
                    <a:pt x="193212" y="649602"/>
                    <a:pt x="174088" y="668726"/>
                  </a:cubicBezTo>
                  <a:cubicBezTo>
                    <a:pt x="154963" y="687851"/>
                    <a:pt x="129025" y="698595"/>
                    <a:pt x="101978" y="698595"/>
                  </a:cubicBezTo>
                  <a:lnTo>
                    <a:pt x="101978" y="698595"/>
                  </a:lnTo>
                  <a:cubicBezTo>
                    <a:pt x="45657" y="698595"/>
                    <a:pt x="0" y="652938"/>
                    <a:pt x="0" y="596617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203956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64694" y="3507022"/>
            <a:ext cx="2652478" cy="774397"/>
            <a:chOff x="0" y="0"/>
            <a:chExt cx="3536637" cy="1032530"/>
          </a:xfrm>
        </p:grpSpPr>
        <p:grpSp>
          <p:nvGrpSpPr>
            <p:cNvPr id="9" name="Group 9"/>
            <p:cNvGrpSpPr/>
            <p:nvPr/>
          </p:nvGrpSpPr>
          <p:grpSpPr>
            <a:xfrm rot="5400000">
              <a:off x="1252054" y="-1252054"/>
              <a:ext cx="1032530" cy="3536637"/>
              <a:chOff x="0" y="0"/>
              <a:chExt cx="203956" cy="69859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03956" cy="698595"/>
              </a:xfrm>
              <a:custGeom>
                <a:avLst/>
                <a:gdLst/>
                <a:ahLst/>
                <a:cxnLst/>
                <a:rect l="l" t="t" r="r" b="b"/>
                <a:pathLst>
                  <a:path w="203956" h="698595">
                    <a:moveTo>
                      <a:pt x="101978" y="0"/>
                    </a:moveTo>
                    <a:lnTo>
                      <a:pt x="101978" y="0"/>
                    </a:lnTo>
                    <a:cubicBezTo>
                      <a:pt x="158299" y="0"/>
                      <a:pt x="203956" y="45657"/>
                      <a:pt x="203956" y="101978"/>
                    </a:cubicBezTo>
                    <a:lnTo>
                      <a:pt x="203956" y="596617"/>
                    </a:lnTo>
                    <a:cubicBezTo>
                      <a:pt x="203956" y="623663"/>
                      <a:pt x="193212" y="649602"/>
                      <a:pt x="174088" y="668726"/>
                    </a:cubicBezTo>
                    <a:cubicBezTo>
                      <a:pt x="154963" y="687851"/>
                      <a:pt x="129025" y="698595"/>
                      <a:pt x="101978" y="698595"/>
                    </a:cubicBezTo>
                    <a:lnTo>
                      <a:pt x="101978" y="698595"/>
                    </a:lnTo>
                    <a:cubicBezTo>
                      <a:pt x="45657" y="698595"/>
                      <a:pt x="0" y="652938"/>
                      <a:pt x="0" y="596617"/>
                    </a:cubicBezTo>
                    <a:lnTo>
                      <a:pt x="0" y="101978"/>
                    </a:lnTo>
                    <a:cubicBezTo>
                      <a:pt x="0" y="74932"/>
                      <a:pt x="10744" y="48993"/>
                      <a:pt x="29869" y="29869"/>
                    </a:cubicBezTo>
                    <a:cubicBezTo>
                      <a:pt x="48993" y="10744"/>
                      <a:pt x="74932" y="0"/>
                      <a:pt x="10197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4A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47625"/>
                <a:ext cx="203956" cy="7462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 dirty="0"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66746" y="99945"/>
              <a:ext cx="3403145" cy="708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857" b="1" dirty="0" err="1">
                  <a:solidFill>
                    <a:srgbClr val="004AAD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orthodoxe</a:t>
              </a:r>
              <a:endParaRPr lang="en-US" sz="2857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0818212" y="2567982"/>
            <a:ext cx="774397" cy="2652478"/>
            <a:chOff x="0" y="0"/>
            <a:chExt cx="203956" cy="6985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3956" cy="698595"/>
            </a:xfrm>
            <a:custGeom>
              <a:avLst/>
              <a:gdLst/>
              <a:ahLst/>
              <a:cxnLst/>
              <a:rect l="l" t="t" r="r" b="b"/>
              <a:pathLst>
                <a:path w="203956" h="698595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596617"/>
                  </a:lnTo>
                  <a:cubicBezTo>
                    <a:pt x="203956" y="623663"/>
                    <a:pt x="193212" y="649602"/>
                    <a:pt x="174088" y="668726"/>
                  </a:cubicBezTo>
                  <a:cubicBezTo>
                    <a:pt x="154963" y="687851"/>
                    <a:pt x="129025" y="698595"/>
                    <a:pt x="101978" y="698595"/>
                  </a:cubicBezTo>
                  <a:lnTo>
                    <a:pt x="101978" y="698595"/>
                  </a:lnTo>
                  <a:cubicBezTo>
                    <a:pt x="45657" y="698595"/>
                    <a:pt x="0" y="652938"/>
                    <a:pt x="0" y="596617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03956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14232690" y="2567982"/>
            <a:ext cx="774397" cy="2652478"/>
            <a:chOff x="0" y="0"/>
            <a:chExt cx="203956" cy="69859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3956" cy="698595"/>
            </a:xfrm>
            <a:custGeom>
              <a:avLst/>
              <a:gdLst/>
              <a:ahLst/>
              <a:cxnLst/>
              <a:rect l="l" t="t" r="r" b="b"/>
              <a:pathLst>
                <a:path w="203956" h="698595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596617"/>
                  </a:lnTo>
                  <a:cubicBezTo>
                    <a:pt x="203956" y="623663"/>
                    <a:pt x="193212" y="649602"/>
                    <a:pt x="174088" y="668726"/>
                  </a:cubicBezTo>
                  <a:cubicBezTo>
                    <a:pt x="154963" y="687851"/>
                    <a:pt x="129025" y="698595"/>
                    <a:pt x="101978" y="698595"/>
                  </a:cubicBezTo>
                  <a:lnTo>
                    <a:pt x="101978" y="698595"/>
                  </a:lnTo>
                  <a:cubicBezTo>
                    <a:pt x="45657" y="698595"/>
                    <a:pt x="0" y="652938"/>
                    <a:pt x="0" y="596617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203956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5400000">
            <a:off x="5723324" y="2145165"/>
            <a:ext cx="774397" cy="6013299"/>
            <a:chOff x="0" y="0"/>
            <a:chExt cx="203956" cy="158374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3956" cy="1583749"/>
            </a:xfrm>
            <a:custGeom>
              <a:avLst/>
              <a:gdLst/>
              <a:ahLst/>
              <a:cxnLst/>
              <a:rect l="l" t="t" r="r" b="b"/>
              <a:pathLst>
                <a:path w="203956" h="1583749">
                  <a:moveTo>
                    <a:pt x="101978" y="0"/>
                  </a:moveTo>
                  <a:lnTo>
                    <a:pt x="101978" y="0"/>
                  </a:lnTo>
                  <a:cubicBezTo>
                    <a:pt x="158299" y="0"/>
                    <a:pt x="203956" y="45657"/>
                    <a:pt x="203956" y="101978"/>
                  </a:cubicBezTo>
                  <a:lnTo>
                    <a:pt x="203956" y="1481771"/>
                  </a:lnTo>
                  <a:cubicBezTo>
                    <a:pt x="203956" y="1508817"/>
                    <a:pt x="193212" y="1534756"/>
                    <a:pt x="174088" y="1553881"/>
                  </a:cubicBezTo>
                  <a:cubicBezTo>
                    <a:pt x="154963" y="1573005"/>
                    <a:pt x="129025" y="1583749"/>
                    <a:pt x="101978" y="1583749"/>
                  </a:cubicBezTo>
                  <a:lnTo>
                    <a:pt x="101978" y="1583749"/>
                  </a:lnTo>
                  <a:cubicBezTo>
                    <a:pt x="74932" y="1583749"/>
                    <a:pt x="48993" y="1573005"/>
                    <a:pt x="29869" y="1553881"/>
                  </a:cubicBezTo>
                  <a:cubicBezTo>
                    <a:pt x="10744" y="1534756"/>
                    <a:pt x="0" y="1508817"/>
                    <a:pt x="0" y="1481771"/>
                  </a:cubicBezTo>
                  <a:lnTo>
                    <a:pt x="0" y="101978"/>
                  </a:lnTo>
                  <a:cubicBezTo>
                    <a:pt x="0" y="74932"/>
                    <a:pt x="10744" y="48993"/>
                    <a:pt x="29869" y="29869"/>
                  </a:cubicBezTo>
                  <a:cubicBezTo>
                    <a:pt x="48993" y="10744"/>
                    <a:pt x="74932" y="0"/>
                    <a:pt x="10197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85725"/>
              <a:ext cx="203956" cy="1669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79172" y="4764616"/>
            <a:ext cx="2602418" cy="774397"/>
            <a:chOff x="0" y="0"/>
            <a:chExt cx="3469891" cy="1032530"/>
          </a:xfrm>
        </p:grpSpPr>
        <p:grpSp>
          <p:nvGrpSpPr>
            <p:cNvPr id="23" name="Group 23"/>
            <p:cNvGrpSpPr/>
            <p:nvPr/>
          </p:nvGrpSpPr>
          <p:grpSpPr>
            <a:xfrm rot="5400000">
              <a:off x="1218681" y="-1218681"/>
              <a:ext cx="1032530" cy="3469891"/>
              <a:chOff x="0" y="0"/>
              <a:chExt cx="203956" cy="68541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3956" cy="685411"/>
              </a:xfrm>
              <a:custGeom>
                <a:avLst/>
                <a:gdLst/>
                <a:ahLst/>
                <a:cxnLst/>
                <a:rect l="l" t="t" r="r" b="b"/>
                <a:pathLst>
                  <a:path w="203956" h="685411">
                    <a:moveTo>
                      <a:pt x="101978" y="0"/>
                    </a:moveTo>
                    <a:lnTo>
                      <a:pt x="101978" y="0"/>
                    </a:lnTo>
                    <a:cubicBezTo>
                      <a:pt x="158299" y="0"/>
                      <a:pt x="203956" y="45657"/>
                      <a:pt x="203956" y="101978"/>
                    </a:cubicBezTo>
                    <a:lnTo>
                      <a:pt x="203956" y="583432"/>
                    </a:lnTo>
                    <a:cubicBezTo>
                      <a:pt x="203956" y="610479"/>
                      <a:pt x="193212" y="636417"/>
                      <a:pt x="174088" y="655542"/>
                    </a:cubicBezTo>
                    <a:cubicBezTo>
                      <a:pt x="154963" y="674666"/>
                      <a:pt x="129025" y="685411"/>
                      <a:pt x="101978" y="685411"/>
                    </a:cubicBezTo>
                    <a:lnTo>
                      <a:pt x="101978" y="685411"/>
                    </a:lnTo>
                    <a:cubicBezTo>
                      <a:pt x="74932" y="685411"/>
                      <a:pt x="48993" y="674666"/>
                      <a:pt x="29869" y="655542"/>
                    </a:cubicBezTo>
                    <a:cubicBezTo>
                      <a:pt x="10744" y="636417"/>
                      <a:pt x="0" y="610479"/>
                      <a:pt x="0" y="583432"/>
                    </a:cubicBezTo>
                    <a:lnTo>
                      <a:pt x="0" y="101978"/>
                    </a:lnTo>
                    <a:cubicBezTo>
                      <a:pt x="0" y="74932"/>
                      <a:pt x="10744" y="48993"/>
                      <a:pt x="29869" y="29869"/>
                    </a:cubicBezTo>
                    <a:cubicBezTo>
                      <a:pt x="48993" y="10744"/>
                      <a:pt x="74932" y="0"/>
                      <a:pt x="10197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4AA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203956" cy="7330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65486" y="101320"/>
              <a:ext cx="3338918" cy="7060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0"/>
                </a:lnSpc>
                <a:spcBef>
                  <a:spcPct val="0"/>
                </a:spcBef>
              </a:pPr>
              <a:r>
                <a:rPr lang="en-US" sz="2857" b="1">
                  <a:solidFill>
                    <a:srgbClr val="004AAD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islamique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0163908" y="5851917"/>
            <a:ext cx="1982887" cy="2652478"/>
            <a:chOff x="0" y="0"/>
            <a:chExt cx="522242" cy="69859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2242" cy="698595"/>
            </a:xfrm>
            <a:custGeom>
              <a:avLst/>
              <a:gdLst/>
              <a:ahLst/>
              <a:cxnLst/>
              <a:rect l="l" t="t" r="r" b="b"/>
              <a:pathLst>
                <a:path w="522242" h="698595">
                  <a:moveTo>
                    <a:pt x="199123" y="0"/>
                  </a:moveTo>
                  <a:lnTo>
                    <a:pt x="323119" y="0"/>
                  </a:lnTo>
                  <a:cubicBezTo>
                    <a:pt x="433091" y="0"/>
                    <a:pt x="522242" y="89150"/>
                    <a:pt x="522242" y="199123"/>
                  </a:cubicBezTo>
                  <a:lnTo>
                    <a:pt x="522242" y="499472"/>
                  </a:lnTo>
                  <a:cubicBezTo>
                    <a:pt x="522242" y="609445"/>
                    <a:pt x="433091" y="698595"/>
                    <a:pt x="323119" y="698595"/>
                  </a:cubicBezTo>
                  <a:lnTo>
                    <a:pt x="199123" y="698595"/>
                  </a:lnTo>
                  <a:cubicBezTo>
                    <a:pt x="89150" y="698595"/>
                    <a:pt x="0" y="609445"/>
                    <a:pt x="0" y="499472"/>
                  </a:cubicBezTo>
                  <a:lnTo>
                    <a:pt x="0" y="199123"/>
                  </a:lnTo>
                  <a:cubicBezTo>
                    <a:pt x="0" y="89150"/>
                    <a:pt x="89150" y="0"/>
                    <a:pt x="199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85725"/>
              <a:ext cx="522242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103872" y="328340"/>
            <a:ext cx="12345312" cy="244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fr-FR" sz="6600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7 cultes reconnus en Belgique</a:t>
            </a:r>
          </a:p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fr-FR" sz="6600" b="1" noProof="0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et 2 en demande de reconnaissance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153932" y="3551025"/>
            <a:ext cx="2552359" cy="56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857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catholique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929231" y="3551025"/>
            <a:ext cx="2552359" cy="56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857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israélite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343709" y="3551025"/>
            <a:ext cx="2552359" cy="56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857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anglican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865873" y="4809649"/>
            <a:ext cx="4619608" cy="56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</a:pPr>
            <a:r>
              <a:rPr lang="en-US" sz="2857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protestant-évangélique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984559" y="6147390"/>
            <a:ext cx="2391643" cy="198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2062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en demande : conception philosophique non confessionnelle:</a:t>
            </a:r>
          </a:p>
          <a:p>
            <a:pPr algn="ctr">
              <a:lnSpc>
                <a:spcPts val="4007"/>
              </a:lnSpc>
              <a:spcBef>
                <a:spcPct val="0"/>
              </a:spcBef>
            </a:pPr>
            <a:r>
              <a:rPr lang="en-US" sz="2862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l’hindouisme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424067" y="4908649"/>
            <a:ext cx="2391643" cy="1618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2062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conception philosophique non confessionnelle:</a:t>
            </a:r>
          </a:p>
          <a:p>
            <a:pPr algn="ctr">
              <a:lnSpc>
                <a:spcPts val="4007"/>
              </a:lnSpc>
              <a:spcBef>
                <a:spcPct val="0"/>
              </a:spcBef>
            </a:pPr>
            <a:r>
              <a:rPr lang="en-US" sz="2862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la laïcité</a:t>
            </a:r>
          </a:p>
        </p:txBody>
      </p:sp>
      <p:grpSp>
        <p:nvGrpSpPr>
          <p:cNvPr id="37" name="Group 37"/>
          <p:cNvGrpSpPr/>
          <p:nvPr/>
        </p:nvGrpSpPr>
        <p:grpSpPr>
          <a:xfrm rot="5400000">
            <a:off x="13628445" y="4429820"/>
            <a:ext cx="1982887" cy="2652478"/>
            <a:chOff x="0" y="0"/>
            <a:chExt cx="522242" cy="69859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22242" cy="698595"/>
            </a:xfrm>
            <a:custGeom>
              <a:avLst/>
              <a:gdLst/>
              <a:ahLst/>
              <a:cxnLst/>
              <a:rect l="l" t="t" r="r" b="b"/>
              <a:pathLst>
                <a:path w="522242" h="698595">
                  <a:moveTo>
                    <a:pt x="199123" y="0"/>
                  </a:moveTo>
                  <a:lnTo>
                    <a:pt x="323119" y="0"/>
                  </a:lnTo>
                  <a:cubicBezTo>
                    <a:pt x="433091" y="0"/>
                    <a:pt x="522242" y="89150"/>
                    <a:pt x="522242" y="199123"/>
                  </a:cubicBezTo>
                  <a:lnTo>
                    <a:pt x="522242" y="499472"/>
                  </a:lnTo>
                  <a:cubicBezTo>
                    <a:pt x="522242" y="609445"/>
                    <a:pt x="433091" y="698595"/>
                    <a:pt x="323119" y="698595"/>
                  </a:cubicBezTo>
                  <a:lnTo>
                    <a:pt x="199123" y="698595"/>
                  </a:lnTo>
                  <a:cubicBezTo>
                    <a:pt x="89150" y="698595"/>
                    <a:pt x="0" y="609445"/>
                    <a:pt x="0" y="499472"/>
                  </a:cubicBezTo>
                  <a:lnTo>
                    <a:pt x="0" y="199123"/>
                  </a:lnTo>
                  <a:cubicBezTo>
                    <a:pt x="0" y="89150"/>
                    <a:pt x="89150" y="0"/>
                    <a:pt x="199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85725"/>
              <a:ext cx="522242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 rot="5400000">
            <a:off x="6799489" y="5851917"/>
            <a:ext cx="1982887" cy="2652478"/>
            <a:chOff x="0" y="0"/>
            <a:chExt cx="522242" cy="69859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22242" cy="698595"/>
            </a:xfrm>
            <a:custGeom>
              <a:avLst/>
              <a:gdLst/>
              <a:ahLst/>
              <a:cxnLst/>
              <a:rect l="l" t="t" r="r" b="b"/>
              <a:pathLst>
                <a:path w="522242" h="698595">
                  <a:moveTo>
                    <a:pt x="199123" y="0"/>
                  </a:moveTo>
                  <a:lnTo>
                    <a:pt x="323119" y="0"/>
                  </a:lnTo>
                  <a:cubicBezTo>
                    <a:pt x="433091" y="0"/>
                    <a:pt x="522242" y="89150"/>
                    <a:pt x="522242" y="199123"/>
                  </a:cubicBezTo>
                  <a:lnTo>
                    <a:pt x="522242" y="499472"/>
                  </a:lnTo>
                  <a:cubicBezTo>
                    <a:pt x="522242" y="609445"/>
                    <a:pt x="433091" y="698595"/>
                    <a:pt x="323119" y="698595"/>
                  </a:cubicBezTo>
                  <a:lnTo>
                    <a:pt x="199123" y="698595"/>
                  </a:lnTo>
                  <a:cubicBezTo>
                    <a:pt x="89150" y="698595"/>
                    <a:pt x="0" y="609445"/>
                    <a:pt x="0" y="499472"/>
                  </a:cubicBezTo>
                  <a:lnTo>
                    <a:pt x="0" y="199123"/>
                  </a:lnTo>
                  <a:cubicBezTo>
                    <a:pt x="0" y="89150"/>
                    <a:pt x="89150" y="0"/>
                    <a:pt x="19912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85725"/>
              <a:ext cx="522242" cy="784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6595111" y="6147390"/>
            <a:ext cx="2391643" cy="198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7"/>
              </a:lnSpc>
            </a:pPr>
            <a:r>
              <a:rPr lang="en-US" sz="2062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en demande :  conception philosophique non confessionnelle:</a:t>
            </a:r>
          </a:p>
          <a:p>
            <a:pPr algn="ctr">
              <a:lnSpc>
                <a:spcPts val="4007"/>
              </a:lnSpc>
              <a:spcBef>
                <a:spcPct val="0"/>
              </a:spcBef>
            </a:pPr>
            <a:r>
              <a:rPr lang="en-US" sz="2862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le boudhisme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9590" y="5173625"/>
            <a:ext cx="16476310" cy="0"/>
          </a:xfrm>
          <a:prstGeom prst="line">
            <a:avLst/>
          </a:prstGeom>
          <a:ln w="1809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16930190" y="5173625"/>
            <a:ext cx="1357810" cy="0"/>
          </a:xfrm>
          <a:prstGeom prst="line">
            <a:avLst/>
          </a:prstGeom>
          <a:ln w="1809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329110" y="4988385"/>
            <a:ext cx="370481" cy="3704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2278625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025713" y="3108190"/>
            <a:ext cx="505825" cy="578085"/>
          </a:xfrm>
          <a:custGeom>
            <a:avLst/>
            <a:gdLst/>
            <a:ahLst/>
            <a:cxnLst/>
            <a:rect l="l" t="t" r="r" b="b"/>
            <a:pathLst>
              <a:path w="505825" h="578085">
                <a:moveTo>
                  <a:pt x="0" y="0"/>
                </a:moveTo>
                <a:lnTo>
                  <a:pt x="505824" y="0"/>
                </a:lnTo>
                <a:lnTo>
                  <a:pt x="505824" y="578085"/>
                </a:lnTo>
                <a:lnTo>
                  <a:pt x="0" y="578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1860011" y="4755011"/>
            <a:ext cx="837228" cy="83722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C87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111691" y="4679741"/>
            <a:ext cx="837228" cy="1582114"/>
            <a:chOff x="0" y="0"/>
            <a:chExt cx="1116303" cy="2109485"/>
          </a:xfrm>
        </p:grpSpPr>
        <p:sp>
          <p:nvSpPr>
            <p:cNvPr id="13" name="AutoShape 13"/>
            <p:cNvSpPr/>
            <p:nvPr/>
          </p:nvSpPr>
          <p:spPr>
            <a:xfrm flipH="1">
              <a:off x="5581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F2F37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4297061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6" y="0"/>
                </a:lnTo>
                <a:lnTo>
                  <a:pt x="466486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5899765" y="3947339"/>
            <a:ext cx="837228" cy="1582114"/>
            <a:chOff x="0" y="0"/>
            <a:chExt cx="1116303" cy="2109485"/>
          </a:xfrm>
        </p:grpSpPr>
        <p:sp>
          <p:nvSpPr>
            <p:cNvPr id="19" name="AutoShape 19"/>
            <p:cNvSpPr/>
            <p:nvPr/>
          </p:nvSpPr>
          <p:spPr>
            <a:xfrm flipH="1">
              <a:off x="558152" y="0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993181"/>
              <a:ext cx="1116303" cy="111630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>
            <a:off x="5819136" y="2632143"/>
            <a:ext cx="1197136" cy="1037518"/>
          </a:xfrm>
          <a:custGeom>
            <a:avLst/>
            <a:gdLst/>
            <a:ahLst/>
            <a:cxnLst/>
            <a:rect l="l" t="t" r="r" b="b"/>
            <a:pathLst>
              <a:path w="1197136" h="1037518">
                <a:moveTo>
                  <a:pt x="0" y="0"/>
                </a:moveTo>
                <a:lnTo>
                  <a:pt x="1197135" y="0"/>
                </a:lnTo>
                <a:lnTo>
                  <a:pt x="1197135" y="1037517"/>
                </a:lnTo>
                <a:lnTo>
                  <a:pt x="0" y="1037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9032155" y="4679741"/>
            <a:ext cx="837228" cy="1582114"/>
            <a:chOff x="0" y="0"/>
            <a:chExt cx="1116303" cy="2109485"/>
          </a:xfrm>
        </p:grpSpPr>
        <p:sp>
          <p:nvSpPr>
            <p:cNvPr id="25" name="AutoShape 25"/>
            <p:cNvSpPr/>
            <p:nvPr/>
          </p:nvSpPr>
          <p:spPr>
            <a:xfrm>
              <a:off x="5327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5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9217526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6" y="0"/>
                </a:lnTo>
                <a:lnTo>
                  <a:pt x="466486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AutoShape 30"/>
          <p:cNvSpPr/>
          <p:nvPr/>
        </p:nvSpPr>
        <p:spPr>
          <a:xfrm>
            <a:off x="11846212" y="3980000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1" name="Group 31"/>
          <p:cNvGrpSpPr/>
          <p:nvPr/>
        </p:nvGrpSpPr>
        <p:grpSpPr>
          <a:xfrm>
            <a:off x="11408548" y="4708735"/>
            <a:ext cx="837228" cy="83722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D123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1327544" y="2677752"/>
            <a:ext cx="918232" cy="1012079"/>
          </a:xfrm>
          <a:custGeom>
            <a:avLst/>
            <a:gdLst/>
            <a:ahLst/>
            <a:cxnLst/>
            <a:rect l="l" t="t" r="r" b="b"/>
            <a:pathLst>
              <a:path w="918232" h="1012079">
                <a:moveTo>
                  <a:pt x="0" y="0"/>
                </a:moveTo>
                <a:lnTo>
                  <a:pt x="918232" y="0"/>
                </a:lnTo>
                <a:lnTo>
                  <a:pt x="918232" y="1012079"/>
                </a:lnTo>
                <a:lnTo>
                  <a:pt x="0" y="1012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AutoShape 35"/>
          <p:cNvSpPr/>
          <p:nvPr/>
        </p:nvSpPr>
        <p:spPr>
          <a:xfrm>
            <a:off x="14243663" y="51736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grpSp>
        <p:nvGrpSpPr>
          <p:cNvPr id="36" name="Group 36"/>
          <p:cNvGrpSpPr/>
          <p:nvPr/>
        </p:nvGrpSpPr>
        <p:grpSpPr>
          <a:xfrm>
            <a:off x="13844099" y="4679741"/>
            <a:ext cx="837228" cy="83722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8A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3907665" y="6593030"/>
            <a:ext cx="710097" cy="1061828"/>
          </a:xfrm>
          <a:custGeom>
            <a:avLst/>
            <a:gdLst/>
            <a:ahLst/>
            <a:cxnLst/>
            <a:rect l="l" t="t" r="r" b="b"/>
            <a:pathLst>
              <a:path w="710097" h="1061828">
                <a:moveTo>
                  <a:pt x="0" y="0"/>
                </a:moveTo>
                <a:lnTo>
                  <a:pt x="710097" y="0"/>
                </a:lnTo>
                <a:lnTo>
                  <a:pt x="710097" y="1061827"/>
                </a:lnTo>
                <a:lnTo>
                  <a:pt x="0" y="10618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AutoShape 40"/>
          <p:cNvSpPr/>
          <p:nvPr/>
        </p:nvSpPr>
        <p:spPr>
          <a:xfrm>
            <a:off x="16710301" y="3980464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41" name="Group 41"/>
          <p:cNvGrpSpPr/>
          <p:nvPr/>
        </p:nvGrpSpPr>
        <p:grpSpPr>
          <a:xfrm>
            <a:off x="16291687" y="4679179"/>
            <a:ext cx="837228" cy="83722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6083023" y="2677752"/>
            <a:ext cx="1297231" cy="1028694"/>
          </a:xfrm>
          <a:custGeom>
            <a:avLst/>
            <a:gdLst/>
            <a:ahLst/>
            <a:cxnLst/>
            <a:rect l="l" t="t" r="r" b="b"/>
            <a:pathLst>
              <a:path w="1297231" h="1028694">
                <a:moveTo>
                  <a:pt x="0" y="0"/>
                </a:moveTo>
                <a:lnTo>
                  <a:pt x="1297230" y="0"/>
                </a:lnTo>
                <a:lnTo>
                  <a:pt x="1297230" y="1028694"/>
                </a:lnTo>
                <a:lnTo>
                  <a:pt x="0" y="10286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347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TextBox 45"/>
          <p:cNvSpPr txBox="1"/>
          <p:nvPr/>
        </p:nvSpPr>
        <p:spPr>
          <a:xfrm>
            <a:off x="1452517" y="5891354"/>
            <a:ext cx="1652215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1808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Culte israélite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533267" y="3349607"/>
            <a:ext cx="1994074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1831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Culte catholique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 romain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27341" y="5830732"/>
            <a:ext cx="1744935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1835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Culte anglican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446514" y="3282741"/>
            <a:ext cx="2008510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1876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Culte protestant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-évangélique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834829" y="5797159"/>
            <a:ext cx="1903661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1974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Culte islamique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267090" y="3563164"/>
            <a:ext cx="1953146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1985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Culte orthodoxe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5175276" y="5830732"/>
            <a:ext cx="3112724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2002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Conception philosophique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non confessionnelle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la laïcité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36718" y="594745"/>
            <a:ext cx="12812968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en-US" sz="6600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Ligne du temps des cultes 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794867" y="625587"/>
            <a:ext cx="12932997" cy="1387430"/>
            <a:chOff x="0" y="0"/>
            <a:chExt cx="3406221" cy="365414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406222" cy="365414"/>
            </a:xfrm>
            <a:custGeom>
              <a:avLst/>
              <a:gdLst/>
              <a:ahLst/>
              <a:cxnLst/>
              <a:rect l="l" t="t" r="r" b="b"/>
              <a:pathLst>
                <a:path w="3406222" h="365414">
                  <a:moveTo>
                    <a:pt x="30529" y="0"/>
                  </a:moveTo>
                  <a:lnTo>
                    <a:pt x="3375692" y="0"/>
                  </a:lnTo>
                  <a:cubicBezTo>
                    <a:pt x="3392553" y="0"/>
                    <a:pt x="3406222" y="13669"/>
                    <a:pt x="3406222" y="30529"/>
                  </a:cubicBezTo>
                  <a:lnTo>
                    <a:pt x="3406222" y="334884"/>
                  </a:lnTo>
                  <a:cubicBezTo>
                    <a:pt x="3406222" y="351745"/>
                    <a:pt x="3392553" y="365414"/>
                    <a:pt x="3375692" y="365414"/>
                  </a:cubicBezTo>
                  <a:lnTo>
                    <a:pt x="30529" y="365414"/>
                  </a:lnTo>
                  <a:cubicBezTo>
                    <a:pt x="13669" y="365414"/>
                    <a:pt x="0" y="351745"/>
                    <a:pt x="0" y="334884"/>
                  </a:cubicBezTo>
                  <a:lnTo>
                    <a:pt x="0" y="30529"/>
                  </a:lnTo>
                  <a:cubicBezTo>
                    <a:pt x="0" y="13669"/>
                    <a:pt x="13669" y="0"/>
                    <a:pt x="30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85725"/>
              <a:ext cx="3406221" cy="451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2605" y="5173625"/>
            <a:ext cx="16476310" cy="0"/>
          </a:xfrm>
          <a:prstGeom prst="line">
            <a:avLst/>
          </a:prstGeom>
          <a:ln w="1809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" name="AutoShape 3"/>
          <p:cNvSpPr/>
          <p:nvPr/>
        </p:nvSpPr>
        <p:spPr>
          <a:xfrm>
            <a:off x="16930190" y="5173625"/>
            <a:ext cx="1357810" cy="0"/>
          </a:xfrm>
          <a:prstGeom prst="line">
            <a:avLst/>
          </a:prstGeom>
          <a:ln w="180975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4" name="Group 4"/>
          <p:cNvGrpSpPr/>
          <p:nvPr/>
        </p:nvGrpSpPr>
        <p:grpSpPr>
          <a:xfrm>
            <a:off x="329110" y="4988385"/>
            <a:ext cx="370481" cy="370481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2278625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2025713" y="3108190"/>
            <a:ext cx="505825" cy="578085"/>
          </a:xfrm>
          <a:custGeom>
            <a:avLst/>
            <a:gdLst/>
            <a:ahLst/>
            <a:cxnLst/>
            <a:rect l="l" t="t" r="r" b="b"/>
            <a:pathLst>
              <a:path w="505825" h="578085">
                <a:moveTo>
                  <a:pt x="0" y="0"/>
                </a:moveTo>
                <a:lnTo>
                  <a:pt x="505824" y="0"/>
                </a:lnTo>
                <a:lnTo>
                  <a:pt x="505824" y="578085"/>
                </a:lnTo>
                <a:lnTo>
                  <a:pt x="0" y="5780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1860011" y="4755011"/>
            <a:ext cx="837228" cy="83722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C871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537589" y="4679741"/>
            <a:ext cx="837228" cy="1582114"/>
            <a:chOff x="0" y="0"/>
            <a:chExt cx="1116303" cy="2109485"/>
          </a:xfrm>
        </p:grpSpPr>
        <p:sp>
          <p:nvSpPr>
            <p:cNvPr id="13" name="AutoShape 13"/>
            <p:cNvSpPr/>
            <p:nvPr/>
          </p:nvSpPr>
          <p:spPr>
            <a:xfrm flipH="1">
              <a:off x="5581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AF2F37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3722959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6" y="0"/>
                </a:lnTo>
                <a:lnTo>
                  <a:pt x="466486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8" name="Group 18"/>
          <p:cNvGrpSpPr/>
          <p:nvPr/>
        </p:nvGrpSpPr>
        <p:grpSpPr>
          <a:xfrm>
            <a:off x="5446083" y="3947339"/>
            <a:ext cx="837228" cy="1582114"/>
            <a:chOff x="0" y="0"/>
            <a:chExt cx="1116303" cy="2109485"/>
          </a:xfrm>
        </p:grpSpPr>
        <p:sp>
          <p:nvSpPr>
            <p:cNvPr id="19" name="AutoShape 19"/>
            <p:cNvSpPr/>
            <p:nvPr/>
          </p:nvSpPr>
          <p:spPr>
            <a:xfrm flipH="1">
              <a:off x="558152" y="0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0" y="993181"/>
              <a:ext cx="1116303" cy="1116303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23" name="Freeform 23"/>
          <p:cNvSpPr/>
          <p:nvPr/>
        </p:nvSpPr>
        <p:spPr>
          <a:xfrm>
            <a:off x="5266129" y="2805611"/>
            <a:ext cx="1197136" cy="1037518"/>
          </a:xfrm>
          <a:custGeom>
            <a:avLst/>
            <a:gdLst/>
            <a:ahLst/>
            <a:cxnLst/>
            <a:rect l="l" t="t" r="r" b="b"/>
            <a:pathLst>
              <a:path w="1197136" h="1037518">
                <a:moveTo>
                  <a:pt x="0" y="0"/>
                </a:moveTo>
                <a:lnTo>
                  <a:pt x="1197136" y="0"/>
                </a:lnTo>
                <a:lnTo>
                  <a:pt x="1197136" y="1037517"/>
                </a:lnTo>
                <a:lnTo>
                  <a:pt x="0" y="10375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7270891" y="4679179"/>
            <a:ext cx="837228" cy="1582114"/>
            <a:chOff x="0" y="0"/>
            <a:chExt cx="1116303" cy="2109485"/>
          </a:xfrm>
        </p:grpSpPr>
        <p:sp>
          <p:nvSpPr>
            <p:cNvPr id="25" name="AutoShape 25"/>
            <p:cNvSpPr/>
            <p:nvPr/>
          </p:nvSpPr>
          <p:spPr>
            <a:xfrm>
              <a:off x="532752" y="558152"/>
              <a:ext cx="0" cy="1551333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oval" w="lg" len="lg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0" y="0"/>
              <a:ext cx="1116303" cy="1116303"/>
              <a:chOff x="0" y="0"/>
              <a:chExt cx="812800" cy="812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BF51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7446736" y="6593030"/>
            <a:ext cx="466486" cy="811280"/>
          </a:xfrm>
          <a:custGeom>
            <a:avLst/>
            <a:gdLst/>
            <a:ahLst/>
            <a:cxnLst/>
            <a:rect l="l" t="t" r="r" b="b"/>
            <a:pathLst>
              <a:path w="466486" h="811280">
                <a:moveTo>
                  <a:pt x="0" y="0"/>
                </a:moveTo>
                <a:lnTo>
                  <a:pt x="466487" y="0"/>
                </a:lnTo>
                <a:lnTo>
                  <a:pt x="466487" y="811280"/>
                </a:lnTo>
                <a:lnTo>
                  <a:pt x="0" y="8112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0" name="AutoShape 30"/>
          <p:cNvSpPr/>
          <p:nvPr/>
        </p:nvSpPr>
        <p:spPr>
          <a:xfrm>
            <a:off x="9856220" y="3980000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1" name="Group 31"/>
          <p:cNvGrpSpPr/>
          <p:nvPr/>
        </p:nvGrpSpPr>
        <p:grpSpPr>
          <a:xfrm>
            <a:off x="9418556" y="4708735"/>
            <a:ext cx="837228" cy="837228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D123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9390416" y="2831049"/>
            <a:ext cx="918232" cy="1012079"/>
          </a:xfrm>
          <a:custGeom>
            <a:avLst/>
            <a:gdLst/>
            <a:ahLst/>
            <a:cxnLst/>
            <a:rect l="l" t="t" r="r" b="b"/>
            <a:pathLst>
              <a:path w="918232" h="1012079">
                <a:moveTo>
                  <a:pt x="0" y="0"/>
                </a:moveTo>
                <a:lnTo>
                  <a:pt x="918232" y="0"/>
                </a:lnTo>
                <a:lnTo>
                  <a:pt x="918232" y="1012079"/>
                </a:lnTo>
                <a:lnTo>
                  <a:pt x="0" y="10120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AutoShape 35"/>
          <p:cNvSpPr/>
          <p:nvPr/>
        </p:nvSpPr>
        <p:spPr>
          <a:xfrm>
            <a:off x="11620662" y="5202619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grpSp>
        <p:nvGrpSpPr>
          <p:cNvPr id="36" name="Group 36"/>
          <p:cNvGrpSpPr/>
          <p:nvPr/>
        </p:nvGrpSpPr>
        <p:grpSpPr>
          <a:xfrm>
            <a:off x="11221098" y="4708735"/>
            <a:ext cx="837228" cy="837228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A8A8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1265614" y="6593029"/>
            <a:ext cx="710097" cy="1061828"/>
          </a:xfrm>
          <a:custGeom>
            <a:avLst/>
            <a:gdLst/>
            <a:ahLst/>
            <a:cxnLst/>
            <a:rect l="l" t="t" r="r" b="b"/>
            <a:pathLst>
              <a:path w="710097" h="1061828">
                <a:moveTo>
                  <a:pt x="0" y="0"/>
                </a:moveTo>
                <a:lnTo>
                  <a:pt x="710097" y="0"/>
                </a:lnTo>
                <a:lnTo>
                  <a:pt x="710097" y="1061828"/>
                </a:lnTo>
                <a:lnTo>
                  <a:pt x="0" y="10618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0" name="AutoShape 40"/>
          <p:cNvSpPr/>
          <p:nvPr/>
        </p:nvSpPr>
        <p:spPr>
          <a:xfrm>
            <a:off x="13368199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41" name="Group 41"/>
          <p:cNvGrpSpPr/>
          <p:nvPr/>
        </p:nvGrpSpPr>
        <p:grpSpPr>
          <a:xfrm>
            <a:off x="12949586" y="4708840"/>
            <a:ext cx="837228" cy="83722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12785669" y="2831049"/>
            <a:ext cx="1297231" cy="1028694"/>
          </a:xfrm>
          <a:custGeom>
            <a:avLst/>
            <a:gdLst/>
            <a:ahLst/>
            <a:cxnLst/>
            <a:rect l="l" t="t" r="r" b="b"/>
            <a:pathLst>
              <a:path w="1297231" h="1028694">
                <a:moveTo>
                  <a:pt x="0" y="0"/>
                </a:moveTo>
                <a:lnTo>
                  <a:pt x="1297230" y="0"/>
                </a:lnTo>
                <a:lnTo>
                  <a:pt x="1297230" y="1028694"/>
                </a:lnTo>
                <a:lnTo>
                  <a:pt x="0" y="102869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b="-4347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TextBox 45"/>
          <p:cNvSpPr txBox="1"/>
          <p:nvPr/>
        </p:nvSpPr>
        <p:spPr>
          <a:xfrm>
            <a:off x="936718" y="594745"/>
            <a:ext cx="12812968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  <a:spcBef>
                <a:spcPct val="0"/>
              </a:spcBef>
            </a:pPr>
            <a:r>
              <a:rPr lang="en-US" sz="6600" b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Ligne du temps des cultes 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794867" y="625587"/>
            <a:ext cx="12932997" cy="1387430"/>
            <a:chOff x="0" y="0"/>
            <a:chExt cx="3406221" cy="36541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406222" cy="365414"/>
            </a:xfrm>
            <a:custGeom>
              <a:avLst/>
              <a:gdLst/>
              <a:ahLst/>
              <a:cxnLst/>
              <a:rect l="l" t="t" r="r" b="b"/>
              <a:pathLst>
                <a:path w="3406222" h="365414">
                  <a:moveTo>
                    <a:pt x="30529" y="0"/>
                  </a:moveTo>
                  <a:lnTo>
                    <a:pt x="3375692" y="0"/>
                  </a:lnTo>
                  <a:cubicBezTo>
                    <a:pt x="3392553" y="0"/>
                    <a:pt x="3406222" y="13669"/>
                    <a:pt x="3406222" y="30529"/>
                  </a:cubicBezTo>
                  <a:lnTo>
                    <a:pt x="3406222" y="334884"/>
                  </a:lnTo>
                  <a:cubicBezTo>
                    <a:pt x="3406222" y="351745"/>
                    <a:pt x="3392553" y="365414"/>
                    <a:pt x="3375692" y="365414"/>
                  </a:cubicBezTo>
                  <a:lnTo>
                    <a:pt x="30529" y="365414"/>
                  </a:lnTo>
                  <a:cubicBezTo>
                    <a:pt x="13669" y="365414"/>
                    <a:pt x="0" y="351745"/>
                    <a:pt x="0" y="334884"/>
                  </a:cubicBezTo>
                  <a:lnTo>
                    <a:pt x="0" y="30529"/>
                  </a:lnTo>
                  <a:cubicBezTo>
                    <a:pt x="0" y="13669"/>
                    <a:pt x="13669" y="0"/>
                    <a:pt x="3052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85725"/>
              <a:ext cx="3406221" cy="451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9" name="AutoShape 49"/>
          <p:cNvSpPr/>
          <p:nvPr/>
        </p:nvSpPr>
        <p:spPr>
          <a:xfrm>
            <a:off x="15377552" y="5248790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fr-FR"/>
          </a:p>
        </p:txBody>
      </p:sp>
      <p:grpSp>
        <p:nvGrpSpPr>
          <p:cNvPr id="50" name="Group 50"/>
          <p:cNvGrpSpPr/>
          <p:nvPr/>
        </p:nvGrpSpPr>
        <p:grpSpPr>
          <a:xfrm>
            <a:off x="14939888" y="4738396"/>
            <a:ext cx="837228" cy="837228"/>
            <a:chOff x="0" y="0"/>
            <a:chExt cx="812800" cy="81280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8B8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3" name="Freeform 53"/>
          <p:cNvSpPr/>
          <p:nvPr/>
        </p:nvSpPr>
        <p:spPr>
          <a:xfrm>
            <a:off x="15019020" y="6639200"/>
            <a:ext cx="717063" cy="731507"/>
          </a:xfrm>
          <a:custGeom>
            <a:avLst/>
            <a:gdLst/>
            <a:ahLst/>
            <a:cxnLst/>
            <a:rect l="l" t="t" r="r" b="b"/>
            <a:pathLst>
              <a:path w="717063" h="731507">
                <a:moveTo>
                  <a:pt x="0" y="0"/>
                </a:moveTo>
                <a:lnTo>
                  <a:pt x="717063" y="0"/>
                </a:lnTo>
                <a:lnTo>
                  <a:pt x="717063" y="731507"/>
                </a:lnTo>
                <a:lnTo>
                  <a:pt x="0" y="7315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1372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4" name="Freeform 54"/>
          <p:cNvSpPr/>
          <p:nvPr/>
        </p:nvSpPr>
        <p:spPr>
          <a:xfrm>
            <a:off x="16751022" y="2930370"/>
            <a:ext cx="908715" cy="933725"/>
          </a:xfrm>
          <a:custGeom>
            <a:avLst/>
            <a:gdLst/>
            <a:ahLst/>
            <a:cxnLst/>
            <a:rect l="l" t="t" r="r" b="b"/>
            <a:pathLst>
              <a:path w="908715" h="933725">
                <a:moveTo>
                  <a:pt x="0" y="0"/>
                </a:moveTo>
                <a:lnTo>
                  <a:pt x="908715" y="0"/>
                </a:lnTo>
                <a:lnTo>
                  <a:pt x="908715" y="933725"/>
                </a:lnTo>
                <a:lnTo>
                  <a:pt x="0" y="93372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5" name="TextBox 55"/>
          <p:cNvSpPr txBox="1"/>
          <p:nvPr/>
        </p:nvSpPr>
        <p:spPr>
          <a:xfrm>
            <a:off x="1452517" y="5891354"/>
            <a:ext cx="1652215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1808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8BC871"/>
                </a:solidFill>
                <a:latin typeface="Hero Bold"/>
                <a:ea typeface="Hero Bold"/>
                <a:cs typeface="Hero Bold"/>
                <a:sym typeface="Hero Bold"/>
              </a:rPr>
              <a:t>Culte israélite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2959166" y="3060565"/>
            <a:ext cx="1994074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1831 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Culte catholique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AF2F37"/>
                </a:solidFill>
                <a:latin typeface="Hero Bold"/>
                <a:ea typeface="Hero Bold"/>
                <a:cs typeface="Hero Bold"/>
                <a:sym typeface="Hero Bold"/>
              </a:rPr>
              <a:t> romain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992229" y="5881829"/>
            <a:ext cx="1744935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1835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Hero Bold"/>
                <a:ea typeface="Hero Bold"/>
                <a:cs typeface="Hero Bold"/>
                <a:sym typeface="Hero Bold"/>
              </a:rPr>
              <a:t>Culte anglican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675725" y="3051040"/>
            <a:ext cx="2008510" cy="106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1876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Culte protestant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BF51"/>
                </a:solidFill>
                <a:latin typeface="Hero Bold"/>
                <a:ea typeface="Hero Bold"/>
                <a:cs typeface="Hero Bold"/>
                <a:sym typeface="Hero Bold"/>
              </a:rPr>
              <a:t>-évangélique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904390" y="5877118"/>
            <a:ext cx="1903661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1974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6D123F"/>
                </a:solidFill>
                <a:latin typeface="Hero Bold"/>
                <a:ea typeface="Hero Bold"/>
                <a:cs typeface="Hero Bold"/>
                <a:sym typeface="Hero Bold"/>
              </a:rPr>
              <a:t>Culte islamique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0622973" y="3106699"/>
            <a:ext cx="1953146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1985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Culte orthodoxe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1877922" y="5881829"/>
            <a:ext cx="3112724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2002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Conception philosophique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non confessionnelle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la laïcité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4145619" y="2773899"/>
            <a:ext cx="2463865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En demande : 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Conception philosophique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non confessionnelle</a:t>
            </a:r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97B2"/>
                </a:solidFill>
                <a:latin typeface="Hero Bold"/>
                <a:ea typeface="Hero Bold"/>
                <a:cs typeface="Hero Bold"/>
                <a:sym typeface="Hero Bold"/>
              </a:rPr>
              <a:t>union boudhistes </a:t>
            </a:r>
          </a:p>
        </p:txBody>
      </p:sp>
      <p:sp>
        <p:nvSpPr>
          <p:cNvPr id="63" name="AutoShape 63"/>
          <p:cNvSpPr/>
          <p:nvPr/>
        </p:nvSpPr>
        <p:spPr>
          <a:xfrm>
            <a:off x="17224429" y="4010125"/>
            <a:ext cx="0" cy="11635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64" name="Group 64"/>
          <p:cNvGrpSpPr/>
          <p:nvPr/>
        </p:nvGrpSpPr>
        <p:grpSpPr>
          <a:xfrm>
            <a:off x="16786766" y="4755011"/>
            <a:ext cx="837228" cy="837228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14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-9525"/>
              <a:ext cx="6604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5698626" y="5891354"/>
            <a:ext cx="2610526" cy="176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en</a:t>
            </a:r>
            <a:r>
              <a:rPr lang="en-US" sz="200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  <a:r>
              <a:rPr lang="en-US" sz="2000" dirty="0" err="1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demande</a:t>
            </a:r>
            <a:r>
              <a:rPr lang="en-US" sz="200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 : 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Conception </a:t>
            </a:r>
            <a:r>
              <a:rPr lang="en-US" sz="2000" dirty="0" err="1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philosophique</a:t>
            </a:r>
            <a:r>
              <a:rPr lang="en-US" sz="200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non </a:t>
            </a:r>
            <a:r>
              <a:rPr lang="en-US" sz="2000" dirty="0" err="1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confessionnelle</a:t>
            </a:r>
            <a:endParaRPr lang="en-US" sz="2000" dirty="0">
              <a:solidFill>
                <a:srgbClr val="004AAD"/>
              </a:solidFill>
              <a:latin typeface="Hero Bold"/>
              <a:ea typeface="Hero Bold"/>
              <a:cs typeface="Hero Bold"/>
              <a:sym typeface="Hero Bold"/>
            </a:endParaRPr>
          </a:p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4AAD"/>
                </a:solidFill>
                <a:latin typeface="Hero Bold"/>
                <a:ea typeface="Hero Bold"/>
                <a:cs typeface="Hero Bold"/>
                <a:sym typeface="Hero Bold"/>
              </a:rPr>
              <a:t>l’hindouisme</a:t>
            </a:r>
            <a:endParaRPr lang="en-US" sz="2000" dirty="0">
              <a:solidFill>
                <a:srgbClr val="004AAD"/>
              </a:solidFill>
              <a:latin typeface="Hero Bold"/>
              <a:ea typeface="Hero Bold"/>
              <a:cs typeface="Hero Bold"/>
              <a:sym typeface="Her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3688" y="2040733"/>
            <a:ext cx="8462475" cy="1878844"/>
            <a:chOff x="0" y="0"/>
            <a:chExt cx="2264023" cy="5026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4023" cy="502660"/>
            </a:xfrm>
            <a:custGeom>
              <a:avLst/>
              <a:gdLst/>
              <a:ahLst/>
              <a:cxnLst/>
              <a:rect l="l" t="t" r="r" b="b"/>
              <a:pathLst>
                <a:path w="2264023" h="502660">
                  <a:moveTo>
                    <a:pt x="46657" y="0"/>
                  </a:moveTo>
                  <a:lnTo>
                    <a:pt x="2217365" y="0"/>
                  </a:lnTo>
                  <a:cubicBezTo>
                    <a:pt x="2229739" y="0"/>
                    <a:pt x="2241607" y="4916"/>
                    <a:pt x="2250357" y="13666"/>
                  </a:cubicBezTo>
                  <a:cubicBezTo>
                    <a:pt x="2259107" y="22416"/>
                    <a:pt x="2264023" y="34283"/>
                    <a:pt x="2264023" y="46657"/>
                  </a:cubicBezTo>
                  <a:lnTo>
                    <a:pt x="2264023" y="456002"/>
                  </a:lnTo>
                  <a:cubicBezTo>
                    <a:pt x="2264023" y="468376"/>
                    <a:pt x="2259107" y="480244"/>
                    <a:pt x="2250357" y="488994"/>
                  </a:cubicBezTo>
                  <a:cubicBezTo>
                    <a:pt x="2241607" y="497744"/>
                    <a:pt x="2229739" y="502660"/>
                    <a:pt x="2217365" y="502660"/>
                  </a:cubicBezTo>
                  <a:lnTo>
                    <a:pt x="46657" y="502660"/>
                  </a:lnTo>
                  <a:cubicBezTo>
                    <a:pt x="34283" y="502660"/>
                    <a:pt x="22416" y="497744"/>
                    <a:pt x="13666" y="488994"/>
                  </a:cubicBezTo>
                  <a:cubicBezTo>
                    <a:pt x="4916" y="480244"/>
                    <a:pt x="0" y="468376"/>
                    <a:pt x="0" y="456002"/>
                  </a:cubicBezTo>
                  <a:lnTo>
                    <a:pt x="0" y="46657"/>
                  </a:lnTo>
                  <a:cubicBezTo>
                    <a:pt x="0" y="34283"/>
                    <a:pt x="4916" y="22416"/>
                    <a:pt x="13666" y="13666"/>
                  </a:cubicBezTo>
                  <a:cubicBezTo>
                    <a:pt x="22416" y="4916"/>
                    <a:pt x="34283" y="0"/>
                    <a:pt x="4665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264023" cy="588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526701"/>
            <a:ext cx="973861" cy="906908"/>
          </a:xfrm>
          <a:custGeom>
            <a:avLst/>
            <a:gdLst/>
            <a:ahLst/>
            <a:cxnLst/>
            <a:rect l="l" t="t" r="r" b="b"/>
            <a:pathLst>
              <a:path w="973861" h="906908">
                <a:moveTo>
                  <a:pt x="0" y="0"/>
                </a:moveTo>
                <a:lnTo>
                  <a:pt x="973861" y="0"/>
                </a:lnTo>
                <a:lnTo>
                  <a:pt x="973861" y="906908"/>
                </a:lnTo>
                <a:lnTo>
                  <a:pt x="0" y="90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1301888" y="2572181"/>
            <a:ext cx="973861" cy="906908"/>
          </a:xfrm>
          <a:custGeom>
            <a:avLst/>
            <a:gdLst/>
            <a:ahLst/>
            <a:cxnLst/>
            <a:rect l="l" t="t" r="r" b="b"/>
            <a:pathLst>
              <a:path w="973861" h="906908">
                <a:moveTo>
                  <a:pt x="0" y="0"/>
                </a:moveTo>
                <a:lnTo>
                  <a:pt x="973861" y="0"/>
                </a:lnTo>
                <a:lnTo>
                  <a:pt x="973861" y="906909"/>
                </a:lnTo>
                <a:lnTo>
                  <a:pt x="0" y="90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7" name="Group 7"/>
          <p:cNvGrpSpPr/>
          <p:nvPr/>
        </p:nvGrpSpPr>
        <p:grpSpPr>
          <a:xfrm>
            <a:off x="6319791" y="6266192"/>
            <a:ext cx="8462475" cy="1714750"/>
            <a:chOff x="0" y="0"/>
            <a:chExt cx="11283300" cy="2286333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1283300" cy="2286333"/>
              <a:chOff x="0" y="0"/>
              <a:chExt cx="2264023" cy="458758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264023" cy="458758"/>
              </a:xfrm>
              <a:custGeom>
                <a:avLst/>
                <a:gdLst/>
                <a:ahLst/>
                <a:cxnLst/>
                <a:rect l="l" t="t" r="r" b="b"/>
                <a:pathLst>
                  <a:path w="2264023" h="458758">
                    <a:moveTo>
                      <a:pt x="45932" y="0"/>
                    </a:moveTo>
                    <a:lnTo>
                      <a:pt x="2218091" y="0"/>
                    </a:lnTo>
                    <a:cubicBezTo>
                      <a:pt x="2230273" y="0"/>
                      <a:pt x="2241956" y="4839"/>
                      <a:pt x="2250570" y="13453"/>
                    </a:cubicBezTo>
                    <a:cubicBezTo>
                      <a:pt x="2259183" y="22067"/>
                      <a:pt x="2264023" y="33750"/>
                      <a:pt x="2264023" y="45932"/>
                    </a:cubicBezTo>
                    <a:lnTo>
                      <a:pt x="2264023" y="412827"/>
                    </a:lnTo>
                    <a:cubicBezTo>
                      <a:pt x="2264023" y="425009"/>
                      <a:pt x="2259183" y="436692"/>
                      <a:pt x="2250570" y="445305"/>
                    </a:cubicBezTo>
                    <a:cubicBezTo>
                      <a:pt x="2241956" y="453919"/>
                      <a:pt x="2230273" y="458758"/>
                      <a:pt x="2218091" y="458758"/>
                    </a:cubicBezTo>
                    <a:lnTo>
                      <a:pt x="45932" y="458758"/>
                    </a:lnTo>
                    <a:cubicBezTo>
                      <a:pt x="33750" y="458758"/>
                      <a:pt x="22067" y="453919"/>
                      <a:pt x="13453" y="445305"/>
                    </a:cubicBezTo>
                    <a:cubicBezTo>
                      <a:pt x="4839" y="436692"/>
                      <a:pt x="0" y="425009"/>
                      <a:pt x="0" y="412827"/>
                    </a:cubicBezTo>
                    <a:lnTo>
                      <a:pt x="0" y="45932"/>
                    </a:lnTo>
                    <a:cubicBezTo>
                      <a:pt x="0" y="33750"/>
                      <a:pt x="4839" y="22067"/>
                      <a:pt x="13453" y="13453"/>
                    </a:cubicBezTo>
                    <a:cubicBezTo>
                      <a:pt x="22067" y="4839"/>
                      <a:pt x="33750" y="0"/>
                      <a:pt x="45932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AF000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2264023" cy="5063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265089" y="-62252"/>
              <a:ext cx="10753122" cy="15779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96"/>
                </a:lnSpc>
                <a:spcBef>
                  <a:spcPct val="0"/>
                </a:spcBef>
              </a:pPr>
              <a:r>
                <a:rPr lang="en-US" sz="6497" b="1">
                  <a:solidFill>
                    <a:srgbClr val="AF000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C.A.C.P.E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672655" y="1658248"/>
              <a:ext cx="8987872" cy="484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r>
                <a:rPr lang="en-US" sz="1968" b="1">
                  <a:solidFill>
                    <a:srgbClr val="AF000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Conseil Administratif du Culte Protestant et Evangélique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8222420" y="4657687"/>
            <a:ext cx="1309251" cy="1312533"/>
          </a:xfrm>
          <a:custGeom>
            <a:avLst/>
            <a:gdLst/>
            <a:ahLst/>
            <a:cxnLst/>
            <a:rect l="l" t="t" r="r" b="b"/>
            <a:pathLst>
              <a:path w="1309251" h="1312533">
                <a:moveTo>
                  <a:pt x="0" y="0"/>
                </a:moveTo>
                <a:lnTo>
                  <a:pt x="1309252" y="0"/>
                </a:lnTo>
                <a:lnTo>
                  <a:pt x="1309252" y="1312533"/>
                </a:lnTo>
                <a:lnTo>
                  <a:pt x="0" y="13125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8477405" y="4218718"/>
            <a:ext cx="1309251" cy="1312533"/>
          </a:xfrm>
          <a:custGeom>
            <a:avLst/>
            <a:gdLst/>
            <a:ahLst/>
            <a:cxnLst/>
            <a:rect l="l" t="t" r="r" b="b"/>
            <a:pathLst>
              <a:path w="1309251" h="1312533">
                <a:moveTo>
                  <a:pt x="0" y="0"/>
                </a:moveTo>
                <a:lnTo>
                  <a:pt x="1309252" y="0"/>
                </a:lnTo>
                <a:lnTo>
                  <a:pt x="1309252" y="1312533"/>
                </a:lnTo>
                <a:lnTo>
                  <a:pt x="0" y="1312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3838596" y="6735578"/>
            <a:ext cx="1923802" cy="961901"/>
          </a:xfrm>
          <a:custGeom>
            <a:avLst/>
            <a:gdLst/>
            <a:ahLst/>
            <a:cxnLst/>
            <a:rect l="l" t="t" r="r" b="b"/>
            <a:pathLst>
              <a:path w="1923802" h="961901">
                <a:moveTo>
                  <a:pt x="0" y="0"/>
                </a:moveTo>
                <a:lnTo>
                  <a:pt x="1923802" y="0"/>
                </a:lnTo>
                <a:lnTo>
                  <a:pt x="1923802" y="961901"/>
                </a:lnTo>
                <a:lnTo>
                  <a:pt x="0" y="96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TextBox 16"/>
          <p:cNvSpPr txBox="1"/>
          <p:nvPr/>
        </p:nvSpPr>
        <p:spPr>
          <a:xfrm>
            <a:off x="2522505" y="1941503"/>
            <a:ext cx="8064842" cy="124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6"/>
              </a:lnSpc>
              <a:spcBef>
                <a:spcPct val="0"/>
              </a:spcBef>
            </a:pPr>
            <a:r>
              <a:rPr lang="en-US" sz="6497" b="1" dirty="0" err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Autorités</a:t>
            </a:r>
            <a:r>
              <a:rPr lang="en-US" sz="6497" b="1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 </a:t>
            </a:r>
            <a:r>
              <a:rPr lang="en-US" sz="6497" b="1" dirty="0" err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Belges</a:t>
            </a:r>
            <a:endParaRPr lang="en-US" sz="6497" b="1" dirty="0">
              <a:solidFill>
                <a:srgbClr val="004AAD"/>
              </a:solidFill>
              <a:latin typeface="Rotis Sans Serif Bold"/>
              <a:ea typeface="Rotis Sans Serif Bold"/>
              <a:cs typeface="Rotis Sans Serif Bold"/>
              <a:sym typeface="Rotis Sans Serif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38596" y="3161888"/>
            <a:ext cx="5953493" cy="38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6"/>
              </a:lnSpc>
              <a:spcBef>
                <a:spcPct val="0"/>
              </a:spcBef>
            </a:pPr>
            <a:r>
              <a:rPr lang="en-US" sz="1968" b="1" dirty="0" err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Fédérales</a:t>
            </a:r>
            <a:r>
              <a:rPr lang="en-US" sz="1968" b="1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 - </a:t>
            </a:r>
            <a:r>
              <a:rPr lang="en-US" sz="1968" b="1" dirty="0" err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Régionales</a:t>
            </a:r>
            <a:r>
              <a:rPr lang="en-US" sz="1968" b="1" dirty="0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 - </a:t>
            </a:r>
            <a:r>
              <a:rPr lang="en-US" sz="1968" b="1" dirty="0" err="1">
                <a:solidFill>
                  <a:srgbClr val="004AA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Communautaires</a:t>
            </a:r>
            <a:endParaRPr lang="en-US" sz="1968" b="1" dirty="0">
              <a:solidFill>
                <a:srgbClr val="004AAD"/>
              </a:solidFill>
              <a:latin typeface="Rotis Sans Serif Bold"/>
              <a:ea typeface="Rotis Sans Serif Bold"/>
              <a:cs typeface="Rotis Sans Serif Bold"/>
              <a:sym typeface="Rotis Sans Serif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335498" y="6735578"/>
            <a:ext cx="1923802" cy="961901"/>
          </a:xfrm>
          <a:custGeom>
            <a:avLst/>
            <a:gdLst/>
            <a:ahLst/>
            <a:cxnLst/>
            <a:rect l="l" t="t" r="r" b="b"/>
            <a:pathLst>
              <a:path w="1923802" h="961901">
                <a:moveTo>
                  <a:pt x="0" y="0"/>
                </a:moveTo>
                <a:lnTo>
                  <a:pt x="1923802" y="0"/>
                </a:lnTo>
                <a:lnTo>
                  <a:pt x="1923802" y="961901"/>
                </a:lnTo>
                <a:lnTo>
                  <a:pt x="0" y="9619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66077" y="315073"/>
            <a:ext cx="6266640" cy="1392909"/>
            <a:chOff x="0" y="0"/>
            <a:chExt cx="2264023" cy="5032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64023" cy="503233"/>
            </a:xfrm>
            <a:custGeom>
              <a:avLst/>
              <a:gdLst/>
              <a:ahLst/>
              <a:cxnLst/>
              <a:rect l="l" t="t" r="r" b="b"/>
              <a:pathLst>
                <a:path w="2264023" h="503233">
                  <a:moveTo>
                    <a:pt x="63006" y="0"/>
                  </a:moveTo>
                  <a:lnTo>
                    <a:pt x="2201016" y="0"/>
                  </a:lnTo>
                  <a:cubicBezTo>
                    <a:pt x="2217727" y="0"/>
                    <a:pt x="2233753" y="6638"/>
                    <a:pt x="2245569" y="18454"/>
                  </a:cubicBezTo>
                  <a:cubicBezTo>
                    <a:pt x="2257384" y="30270"/>
                    <a:pt x="2264023" y="46296"/>
                    <a:pt x="2264023" y="63006"/>
                  </a:cubicBezTo>
                  <a:lnTo>
                    <a:pt x="2264023" y="440226"/>
                  </a:lnTo>
                  <a:cubicBezTo>
                    <a:pt x="2264023" y="456937"/>
                    <a:pt x="2257384" y="472963"/>
                    <a:pt x="2245569" y="484779"/>
                  </a:cubicBezTo>
                  <a:cubicBezTo>
                    <a:pt x="2233753" y="496594"/>
                    <a:pt x="2217727" y="503233"/>
                    <a:pt x="2201016" y="503233"/>
                  </a:cubicBezTo>
                  <a:lnTo>
                    <a:pt x="63006" y="503233"/>
                  </a:lnTo>
                  <a:cubicBezTo>
                    <a:pt x="46296" y="503233"/>
                    <a:pt x="30270" y="496594"/>
                    <a:pt x="18454" y="484779"/>
                  </a:cubicBezTo>
                  <a:cubicBezTo>
                    <a:pt x="6638" y="472963"/>
                    <a:pt x="0" y="456937"/>
                    <a:pt x="0" y="440226"/>
                  </a:cubicBezTo>
                  <a:lnTo>
                    <a:pt x="0" y="63006"/>
                  </a:lnTo>
                  <a:cubicBezTo>
                    <a:pt x="0" y="46296"/>
                    <a:pt x="6638" y="30270"/>
                    <a:pt x="18454" y="18454"/>
                  </a:cubicBezTo>
                  <a:cubicBezTo>
                    <a:pt x="30270" y="6638"/>
                    <a:pt x="46296" y="0"/>
                    <a:pt x="630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AF0007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264023" cy="588958"/>
            </a:xfrm>
            <a:prstGeom prst="rect">
              <a:avLst/>
            </a:prstGeom>
          </p:spPr>
          <p:txBody>
            <a:bodyPr lIns="37033" tIns="37033" rIns="37033" bIns="3703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660778"/>
            <a:ext cx="1424615" cy="712308"/>
          </a:xfrm>
          <a:custGeom>
            <a:avLst/>
            <a:gdLst/>
            <a:ahLst/>
            <a:cxnLst/>
            <a:rect l="l" t="t" r="r" b="b"/>
            <a:pathLst>
              <a:path w="1424615" h="712308">
                <a:moveTo>
                  <a:pt x="0" y="0"/>
                </a:moveTo>
                <a:lnTo>
                  <a:pt x="1424615" y="0"/>
                </a:lnTo>
                <a:lnTo>
                  <a:pt x="1424615" y="712307"/>
                </a:lnTo>
                <a:lnTo>
                  <a:pt x="0" y="71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6" name="Freeform 6"/>
          <p:cNvSpPr/>
          <p:nvPr/>
        </p:nvSpPr>
        <p:spPr>
          <a:xfrm>
            <a:off x="9542397" y="660778"/>
            <a:ext cx="1424615" cy="712308"/>
          </a:xfrm>
          <a:custGeom>
            <a:avLst/>
            <a:gdLst/>
            <a:ahLst/>
            <a:cxnLst/>
            <a:rect l="l" t="t" r="r" b="b"/>
            <a:pathLst>
              <a:path w="1424615" h="712308">
                <a:moveTo>
                  <a:pt x="0" y="0"/>
                </a:moveTo>
                <a:lnTo>
                  <a:pt x="1424615" y="0"/>
                </a:lnTo>
                <a:lnTo>
                  <a:pt x="1424615" y="712307"/>
                </a:lnTo>
                <a:lnTo>
                  <a:pt x="0" y="7123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grpSp>
        <p:nvGrpSpPr>
          <p:cNvPr id="7" name="Group 7"/>
          <p:cNvGrpSpPr/>
          <p:nvPr/>
        </p:nvGrpSpPr>
        <p:grpSpPr>
          <a:xfrm>
            <a:off x="4016115" y="1866603"/>
            <a:ext cx="3966563" cy="1113728"/>
            <a:chOff x="0" y="0"/>
            <a:chExt cx="1433047" cy="4023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33047" cy="402369"/>
            </a:xfrm>
            <a:custGeom>
              <a:avLst/>
              <a:gdLst/>
              <a:ahLst/>
              <a:cxnLst/>
              <a:rect l="l" t="t" r="r" b="b"/>
              <a:pathLst>
                <a:path w="1433047" h="402369">
                  <a:moveTo>
                    <a:pt x="99542" y="0"/>
                  </a:moveTo>
                  <a:lnTo>
                    <a:pt x="1333505" y="0"/>
                  </a:lnTo>
                  <a:cubicBezTo>
                    <a:pt x="1359905" y="0"/>
                    <a:pt x="1385224" y="10487"/>
                    <a:pt x="1403892" y="29155"/>
                  </a:cubicBezTo>
                  <a:cubicBezTo>
                    <a:pt x="1422559" y="47823"/>
                    <a:pt x="1433047" y="73142"/>
                    <a:pt x="1433047" y="99542"/>
                  </a:cubicBezTo>
                  <a:lnTo>
                    <a:pt x="1433047" y="302828"/>
                  </a:lnTo>
                  <a:cubicBezTo>
                    <a:pt x="1433047" y="329228"/>
                    <a:pt x="1422559" y="354547"/>
                    <a:pt x="1403892" y="373214"/>
                  </a:cubicBezTo>
                  <a:cubicBezTo>
                    <a:pt x="1385224" y="391882"/>
                    <a:pt x="1359905" y="402369"/>
                    <a:pt x="1333505" y="402369"/>
                  </a:cubicBezTo>
                  <a:lnTo>
                    <a:pt x="99542" y="402369"/>
                  </a:lnTo>
                  <a:cubicBezTo>
                    <a:pt x="73142" y="402369"/>
                    <a:pt x="47823" y="391882"/>
                    <a:pt x="29155" y="373214"/>
                  </a:cubicBezTo>
                  <a:cubicBezTo>
                    <a:pt x="10487" y="354547"/>
                    <a:pt x="0" y="329228"/>
                    <a:pt x="0" y="302828"/>
                  </a:cubicBezTo>
                  <a:lnTo>
                    <a:pt x="0" y="99542"/>
                  </a:lnTo>
                  <a:cubicBezTo>
                    <a:pt x="0" y="73142"/>
                    <a:pt x="10487" y="47823"/>
                    <a:pt x="29155" y="29155"/>
                  </a:cubicBezTo>
                  <a:cubicBezTo>
                    <a:pt x="47823" y="10487"/>
                    <a:pt x="73142" y="0"/>
                    <a:pt x="995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AF0007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433047" cy="488094"/>
            </a:xfrm>
            <a:prstGeom prst="rect">
              <a:avLst/>
            </a:prstGeom>
          </p:spPr>
          <p:txBody>
            <a:bodyPr lIns="37033" tIns="37033" rIns="37033" bIns="3703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10" name="Freeform 10"/>
          <p:cNvSpPr/>
          <p:nvPr/>
        </p:nvSpPr>
        <p:spPr>
          <a:xfrm rot="5019256">
            <a:off x="3123813" y="1763819"/>
            <a:ext cx="305713" cy="1367448"/>
          </a:xfrm>
          <a:custGeom>
            <a:avLst/>
            <a:gdLst/>
            <a:ahLst/>
            <a:cxnLst/>
            <a:rect l="l" t="t" r="r" b="b"/>
            <a:pathLst>
              <a:path w="694901" h="1269967">
                <a:moveTo>
                  <a:pt x="0" y="0"/>
                </a:moveTo>
                <a:lnTo>
                  <a:pt x="694901" y="0"/>
                </a:lnTo>
                <a:lnTo>
                  <a:pt x="694901" y="1269967"/>
                </a:lnTo>
                <a:lnTo>
                  <a:pt x="0" y="1269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5460" r="-7276"/>
            </a:stretch>
          </a:blipFill>
        </p:spPr>
        <p:txBody>
          <a:bodyPr/>
          <a:lstStyle/>
          <a:p>
            <a:endParaRPr lang="fr-BE" noProof="0" dirty="0"/>
          </a:p>
        </p:txBody>
      </p:sp>
      <p:grpSp>
        <p:nvGrpSpPr>
          <p:cNvPr id="11" name="Group 11"/>
          <p:cNvGrpSpPr/>
          <p:nvPr/>
        </p:nvGrpSpPr>
        <p:grpSpPr>
          <a:xfrm rot="5400000">
            <a:off x="1602122" y="2009667"/>
            <a:ext cx="1076705" cy="2642977"/>
            <a:chOff x="0" y="0"/>
            <a:chExt cx="388994" cy="6569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8994" cy="656976"/>
            </a:xfrm>
            <a:custGeom>
              <a:avLst/>
              <a:gdLst/>
              <a:ahLst/>
              <a:cxnLst/>
              <a:rect l="l" t="t" r="r" b="b"/>
              <a:pathLst>
                <a:path w="388994" h="656976">
                  <a:moveTo>
                    <a:pt x="194497" y="0"/>
                  </a:moveTo>
                  <a:lnTo>
                    <a:pt x="194497" y="0"/>
                  </a:lnTo>
                  <a:cubicBezTo>
                    <a:pt x="301915" y="0"/>
                    <a:pt x="388994" y="87079"/>
                    <a:pt x="388994" y="194497"/>
                  </a:cubicBezTo>
                  <a:lnTo>
                    <a:pt x="388994" y="462479"/>
                  </a:lnTo>
                  <a:cubicBezTo>
                    <a:pt x="388994" y="514063"/>
                    <a:pt x="368502" y="563534"/>
                    <a:pt x="332027" y="600009"/>
                  </a:cubicBezTo>
                  <a:cubicBezTo>
                    <a:pt x="295552" y="636484"/>
                    <a:pt x="246081" y="656976"/>
                    <a:pt x="194497" y="656976"/>
                  </a:cubicBezTo>
                  <a:lnTo>
                    <a:pt x="194497" y="656976"/>
                  </a:lnTo>
                  <a:cubicBezTo>
                    <a:pt x="87079" y="656976"/>
                    <a:pt x="0" y="569896"/>
                    <a:pt x="0" y="462479"/>
                  </a:cubicBezTo>
                  <a:lnTo>
                    <a:pt x="0" y="194497"/>
                  </a:lnTo>
                  <a:cubicBezTo>
                    <a:pt x="0" y="142913"/>
                    <a:pt x="20492" y="93442"/>
                    <a:pt x="56967" y="56967"/>
                  </a:cubicBezTo>
                  <a:cubicBezTo>
                    <a:pt x="93442" y="20492"/>
                    <a:pt x="142913" y="0"/>
                    <a:pt x="1944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C66E7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388994" cy="704601"/>
            </a:xfrm>
            <a:prstGeom prst="rect">
              <a:avLst/>
            </a:prstGeom>
          </p:spPr>
          <p:txBody>
            <a:bodyPr lIns="37033" tIns="37033" rIns="37033" bIns="3703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09365" y="2865717"/>
            <a:ext cx="923612" cy="50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fr-BE" sz="2625" b="1" noProof="0" dirty="0">
                <a:solidFill>
                  <a:srgbClr val="C66E72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EPUB</a:t>
            </a:r>
          </a:p>
        </p:txBody>
      </p:sp>
      <p:sp>
        <p:nvSpPr>
          <p:cNvPr id="15" name="Freeform 15"/>
          <p:cNvSpPr/>
          <p:nvPr/>
        </p:nvSpPr>
        <p:spPr>
          <a:xfrm rot="1604600">
            <a:off x="5974130" y="3085431"/>
            <a:ext cx="561161" cy="1025550"/>
          </a:xfrm>
          <a:custGeom>
            <a:avLst/>
            <a:gdLst/>
            <a:ahLst/>
            <a:cxnLst/>
            <a:rect l="l" t="t" r="r" b="b"/>
            <a:pathLst>
              <a:path w="561161" h="1025550">
                <a:moveTo>
                  <a:pt x="0" y="0"/>
                </a:moveTo>
                <a:lnTo>
                  <a:pt x="561161" y="0"/>
                </a:lnTo>
                <a:lnTo>
                  <a:pt x="561161" y="1025549"/>
                </a:lnTo>
                <a:lnTo>
                  <a:pt x="0" y="10255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5460" r="-7276"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16" name="Freeform 16"/>
          <p:cNvSpPr/>
          <p:nvPr/>
        </p:nvSpPr>
        <p:spPr>
          <a:xfrm rot="-5306343" flipH="1">
            <a:off x="9476171" y="1738290"/>
            <a:ext cx="818480" cy="1495814"/>
          </a:xfrm>
          <a:custGeom>
            <a:avLst/>
            <a:gdLst/>
            <a:ahLst/>
            <a:cxnLst/>
            <a:rect l="l" t="t" r="r" b="b"/>
            <a:pathLst>
              <a:path w="818480" h="1495814">
                <a:moveTo>
                  <a:pt x="818481" y="0"/>
                </a:moveTo>
                <a:lnTo>
                  <a:pt x="0" y="0"/>
                </a:lnTo>
                <a:lnTo>
                  <a:pt x="0" y="1495814"/>
                </a:lnTo>
                <a:lnTo>
                  <a:pt x="818481" y="1495814"/>
                </a:lnTo>
                <a:lnTo>
                  <a:pt x="81848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75460" r="-7276"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17" name="TextBox 17"/>
          <p:cNvSpPr txBox="1"/>
          <p:nvPr/>
        </p:nvSpPr>
        <p:spPr>
          <a:xfrm>
            <a:off x="11786468" y="2461311"/>
            <a:ext cx="3257621" cy="51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3"/>
              </a:lnSpc>
              <a:spcBef>
                <a:spcPct val="0"/>
              </a:spcBef>
            </a:pPr>
            <a:r>
              <a:rPr lang="fr-BE" sz="2680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Synode Fédéral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618694" y="2984386"/>
            <a:ext cx="5749433" cy="3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5"/>
              </a:lnSpc>
              <a:spcBef>
                <a:spcPct val="0"/>
              </a:spcBef>
            </a:pPr>
            <a:r>
              <a:rPr lang="fr-BE" sz="165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des Eglises protestantes et évangéliques de Belgique</a:t>
            </a:r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12988446" y="6564"/>
            <a:ext cx="1166022" cy="5749433"/>
            <a:chOff x="0" y="0"/>
            <a:chExt cx="709747" cy="34996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338619" y="0"/>
                  </a:moveTo>
                  <a:lnTo>
                    <a:pt x="371127" y="0"/>
                  </a:lnTo>
                  <a:cubicBezTo>
                    <a:pt x="558142" y="0"/>
                    <a:pt x="709747" y="151605"/>
                    <a:pt x="709747" y="338619"/>
                  </a:cubicBezTo>
                  <a:lnTo>
                    <a:pt x="709747" y="3161006"/>
                  </a:lnTo>
                  <a:cubicBezTo>
                    <a:pt x="709747" y="3348020"/>
                    <a:pt x="558142" y="3499626"/>
                    <a:pt x="371127" y="3499626"/>
                  </a:cubicBezTo>
                  <a:lnTo>
                    <a:pt x="338619" y="3499626"/>
                  </a:lnTo>
                  <a:cubicBezTo>
                    <a:pt x="151605" y="3499626"/>
                    <a:pt x="0" y="3348020"/>
                    <a:pt x="0" y="3161006"/>
                  </a:cubicBezTo>
                  <a:lnTo>
                    <a:pt x="0" y="338619"/>
                  </a:lnTo>
                  <a:cubicBezTo>
                    <a:pt x="0" y="151605"/>
                    <a:pt x="151605" y="0"/>
                    <a:pt x="3386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709747" cy="3547250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12998453" y="1405461"/>
            <a:ext cx="1166022" cy="5749433"/>
            <a:chOff x="0" y="0"/>
            <a:chExt cx="709747" cy="34996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338619" y="0"/>
                  </a:moveTo>
                  <a:lnTo>
                    <a:pt x="371127" y="0"/>
                  </a:lnTo>
                  <a:cubicBezTo>
                    <a:pt x="558142" y="0"/>
                    <a:pt x="709747" y="151605"/>
                    <a:pt x="709747" y="338619"/>
                  </a:cubicBezTo>
                  <a:lnTo>
                    <a:pt x="709747" y="3161006"/>
                  </a:lnTo>
                  <a:cubicBezTo>
                    <a:pt x="709747" y="3348020"/>
                    <a:pt x="558142" y="3499626"/>
                    <a:pt x="371127" y="3499626"/>
                  </a:cubicBezTo>
                  <a:lnTo>
                    <a:pt x="338619" y="3499626"/>
                  </a:lnTo>
                  <a:cubicBezTo>
                    <a:pt x="151605" y="3499626"/>
                    <a:pt x="0" y="3348020"/>
                    <a:pt x="0" y="3161006"/>
                  </a:cubicBezTo>
                  <a:lnTo>
                    <a:pt x="0" y="338619"/>
                  </a:lnTo>
                  <a:cubicBezTo>
                    <a:pt x="0" y="151605"/>
                    <a:pt x="151605" y="0"/>
                    <a:pt x="3386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85725"/>
              <a:ext cx="709747" cy="3585350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13083912" y="2812759"/>
            <a:ext cx="1166022" cy="2946676"/>
            <a:chOff x="0" y="0"/>
            <a:chExt cx="709747" cy="179361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09747" cy="1793614"/>
            </a:xfrm>
            <a:custGeom>
              <a:avLst/>
              <a:gdLst/>
              <a:ahLst/>
              <a:cxnLst/>
              <a:rect l="l" t="t" r="r" b="b"/>
              <a:pathLst>
                <a:path w="709747" h="1793614">
                  <a:moveTo>
                    <a:pt x="338619" y="0"/>
                  </a:moveTo>
                  <a:lnTo>
                    <a:pt x="371127" y="0"/>
                  </a:lnTo>
                  <a:cubicBezTo>
                    <a:pt x="558142" y="0"/>
                    <a:pt x="709747" y="151605"/>
                    <a:pt x="709747" y="338619"/>
                  </a:cubicBezTo>
                  <a:lnTo>
                    <a:pt x="709747" y="1454995"/>
                  </a:lnTo>
                  <a:cubicBezTo>
                    <a:pt x="709747" y="1642009"/>
                    <a:pt x="558142" y="1793614"/>
                    <a:pt x="371127" y="1793614"/>
                  </a:cubicBezTo>
                  <a:lnTo>
                    <a:pt x="338619" y="1793614"/>
                  </a:lnTo>
                  <a:cubicBezTo>
                    <a:pt x="151605" y="1793614"/>
                    <a:pt x="0" y="1642009"/>
                    <a:pt x="0" y="1454995"/>
                  </a:cubicBezTo>
                  <a:lnTo>
                    <a:pt x="0" y="338619"/>
                  </a:lnTo>
                  <a:cubicBezTo>
                    <a:pt x="0" y="151605"/>
                    <a:pt x="151605" y="0"/>
                    <a:pt x="33861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47625"/>
              <a:ext cx="709747" cy="1841239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38113" y="4238472"/>
            <a:ext cx="3257621" cy="40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</a:pPr>
            <a:r>
              <a:rPr lang="fr-BE" sz="1140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(Organe suprême </a:t>
            </a:r>
          </a:p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fr-BE" sz="1140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de décision)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15174" y="5295077"/>
            <a:ext cx="898879" cy="34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fr-BE" sz="1800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NL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224152" y="5307940"/>
            <a:ext cx="898879" cy="34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fr-BE" sz="1800" u="none" strike="noStrike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FR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2038113" y="4922560"/>
            <a:ext cx="3274217" cy="1166022"/>
            <a:chOff x="0" y="-1"/>
            <a:chExt cx="4365623" cy="1554697"/>
          </a:xfrm>
        </p:grpSpPr>
        <p:grpSp>
          <p:nvGrpSpPr>
            <p:cNvPr id="32" name="Group 32"/>
            <p:cNvGrpSpPr/>
            <p:nvPr/>
          </p:nvGrpSpPr>
          <p:grpSpPr>
            <a:xfrm rot="5400000">
              <a:off x="1394399" y="-1187103"/>
              <a:ext cx="1554697" cy="3928902"/>
              <a:chOff x="0" y="0"/>
              <a:chExt cx="709747" cy="179361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709747" cy="1793614"/>
              </a:xfrm>
              <a:custGeom>
                <a:avLst/>
                <a:gdLst/>
                <a:ahLst/>
                <a:cxnLst/>
                <a:rect l="l" t="t" r="r" b="b"/>
                <a:pathLst>
                  <a:path w="709747" h="1793614">
                    <a:moveTo>
                      <a:pt x="354873" y="0"/>
                    </a:moveTo>
                    <a:lnTo>
                      <a:pt x="354873" y="0"/>
                    </a:lnTo>
                    <a:cubicBezTo>
                      <a:pt x="550865" y="0"/>
                      <a:pt x="709747" y="158882"/>
                      <a:pt x="709747" y="354873"/>
                    </a:cubicBezTo>
                    <a:lnTo>
                      <a:pt x="709747" y="1438741"/>
                    </a:lnTo>
                    <a:cubicBezTo>
                      <a:pt x="709747" y="1634732"/>
                      <a:pt x="550865" y="1793614"/>
                      <a:pt x="354873" y="1793614"/>
                    </a:cubicBezTo>
                    <a:lnTo>
                      <a:pt x="354873" y="1793614"/>
                    </a:lnTo>
                    <a:cubicBezTo>
                      <a:pt x="158882" y="1793614"/>
                      <a:pt x="0" y="1634732"/>
                      <a:pt x="0" y="1438741"/>
                    </a:cubicBezTo>
                    <a:lnTo>
                      <a:pt x="0" y="354873"/>
                    </a:lnTo>
                    <a:cubicBezTo>
                      <a:pt x="0" y="158882"/>
                      <a:pt x="158882" y="0"/>
                      <a:pt x="3548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914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709747" cy="1841239"/>
              </a:xfrm>
              <a:prstGeom prst="rect">
                <a:avLst/>
              </a:prstGeom>
            </p:spPr>
            <p:txBody>
              <a:bodyPr lIns="17123" tIns="17123" rIns="17123" bIns="17123" rtlCol="0" anchor="ctr"/>
              <a:lstStyle/>
              <a:p>
                <a:pPr algn="ctr">
                  <a:lnSpc>
                    <a:spcPts val="2800"/>
                  </a:lnSpc>
                </a:pPr>
                <a:endParaRPr lang="fr-BE" noProof="0" dirty="0"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0" y="184730"/>
              <a:ext cx="4343495" cy="531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  <a:spcBef>
                  <a:spcPct val="0"/>
                </a:spcBef>
              </a:pPr>
              <a:r>
                <a:rPr lang="fr-BE" sz="2200" b="1" u="none" strike="noStrike" noProof="0" dirty="0">
                  <a:solidFill>
                    <a:srgbClr val="6D3231"/>
                  </a:solidFill>
                  <a:latin typeface="Rotis Sans Serif Ultra-Bold"/>
                  <a:ea typeface="Rotis Sans Serif Ultra-Bold"/>
                  <a:cs typeface="Rotis Sans Serif Ultra-Bold"/>
                  <a:sym typeface="Rotis Sans Serif Ultra-Bold"/>
                </a:rPr>
                <a:t>Conseil Exécutif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2128" y="713941"/>
              <a:ext cx="4343495" cy="690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fr-BE" sz="1800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Président </a:t>
              </a:r>
            </a:p>
            <a:p>
              <a:pPr marL="0" lvl="0" indent="0" algn="ctr">
                <a:lnSpc>
                  <a:spcPts val="2000"/>
                </a:lnSpc>
                <a:spcBef>
                  <a:spcPct val="0"/>
                </a:spcBef>
              </a:pPr>
              <a:r>
                <a:rPr lang="fr-BE" sz="1800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2 vice-présidents</a:t>
              </a:r>
            </a:p>
          </p:txBody>
        </p:sp>
      </p:grpSp>
      <p:sp>
        <p:nvSpPr>
          <p:cNvPr id="37" name="Freeform 37"/>
          <p:cNvSpPr/>
          <p:nvPr/>
        </p:nvSpPr>
        <p:spPr>
          <a:xfrm rot="-1122810">
            <a:off x="10713020" y="4379532"/>
            <a:ext cx="440433" cy="1316512"/>
          </a:xfrm>
          <a:custGeom>
            <a:avLst/>
            <a:gdLst/>
            <a:ahLst/>
            <a:cxnLst/>
            <a:rect l="l" t="t" r="r" b="b"/>
            <a:pathLst>
              <a:path w="440433" h="1316512">
                <a:moveTo>
                  <a:pt x="0" y="0"/>
                </a:moveTo>
                <a:lnTo>
                  <a:pt x="440433" y="0"/>
                </a:lnTo>
                <a:lnTo>
                  <a:pt x="440433" y="1316512"/>
                </a:lnTo>
                <a:lnTo>
                  <a:pt x="0" y="13165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38" name="TextBox 38"/>
          <p:cNvSpPr txBox="1"/>
          <p:nvPr/>
        </p:nvSpPr>
        <p:spPr>
          <a:xfrm>
            <a:off x="10994957" y="3990041"/>
            <a:ext cx="898879" cy="55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8"/>
              </a:lnSpc>
            </a:pPr>
            <a:r>
              <a:rPr lang="fr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Chambre Synodale </a:t>
            </a:r>
          </a:p>
          <a:p>
            <a:pPr algn="ctr">
              <a:lnSpc>
                <a:spcPts val="1488"/>
              </a:lnSpc>
              <a:spcBef>
                <a:spcPct val="0"/>
              </a:spcBef>
            </a:pPr>
            <a:r>
              <a:rPr lang="fr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NL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402103" y="3990041"/>
            <a:ext cx="898879" cy="55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8"/>
              </a:lnSpc>
            </a:pPr>
            <a:r>
              <a:rPr lang="fr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Chambre Synodale </a:t>
            </a:r>
          </a:p>
          <a:p>
            <a:pPr algn="ctr">
              <a:lnSpc>
                <a:spcPts val="1488"/>
              </a:lnSpc>
              <a:spcBef>
                <a:spcPct val="0"/>
              </a:spcBef>
            </a:pPr>
            <a:r>
              <a:rPr lang="fr-BE" sz="106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FR</a:t>
            </a:r>
          </a:p>
        </p:txBody>
      </p:sp>
      <p:sp>
        <p:nvSpPr>
          <p:cNvPr id="40" name="Freeform 40"/>
          <p:cNvSpPr/>
          <p:nvPr/>
        </p:nvSpPr>
        <p:spPr>
          <a:xfrm rot="216475" flipH="1">
            <a:off x="16249807" y="4356251"/>
            <a:ext cx="441130" cy="1318596"/>
          </a:xfrm>
          <a:custGeom>
            <a:avLst/>
            <a:gdLst/>
            <a:ahLst/>
            <a:cxnLst/>
            <a:rect l="l" t="t" r="r" b="b"/>
            <a:pathLst>
              <a:path w="441130" h="1318596">
                <a:moveTo>
                  <a:pt x="441131" y="0"/>
                </a:moveTo>
                <a:lnTo>
                  <a:pt x="0" y="0"/>
                </a:lnTo>
                <a:lnTo>
                  <a:pt x="0" y="1318596"/>
                </a:lnTo>
                <a:lnTo>
                  <a:pt x="441131" y="1318596"/>
                </a:lnTo>
                <a:lnTo>
                  <a:pt x="4411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41" name="AutoShape 41"/>
          <p:cNvSpPr/>
          <p:nvPr/>
        </p:nvSpPr>
        <p:spPr>
          <a:xfrm flipH="1">
            <a:off x="14814079" y="4286097"/>
            <a:ext cx="65516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noProof="0" dirty="0"/>
          </a:p>
        </p:txBody>
      </p:sp>
      <p:sp>
        <p:nvSpPr>
          <p:cNvPr id="42" name="AutoShape 42"/>
          <p:cNvSpPr/>
          <p:nvPr/>
        </p:nvSpPr>
        <p:spPr>
          <a:xfrm flipH="1">
            <a:off x="11786468" y="4286097"/>
            <a:ext cx="65516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noProof="0" dirty="0"/>
          </a:p>
        </p:txBody>
      </p:sp>
      <p:grpSp>
        <p:nvGrpSpPr>
          <p:cNvPr id="43" name="Group 43"/>
          <p:cNvGrpSpPr/>
          <p:nvPr/>
        </p:nvGrpSpPr>
        <p:grpSpPr>
          <a:xfrm rot="5400000">
            <a:off x="11676517" y="5503590"/>
            <a:ext cx="685827" cy="3466331"/>
            <a:chOff x="0" y="0"/>
            <a:chExt cx="354873" cy="179361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46" name="Group 46"/>
          <p:cNvGrpSpPr/>
          <p:nvPr/>
        </p:nvGrpSpPr>
        <p:grpSpPr>
          <a:xfrm rot="5400000">
            <a:off x="11727925" y="6659631"/>
            <a:ext cx="583011" cy="2946676"/>
            <a:chOff x="0" y="0"/>
            <a:chExt cx="354873" cy="179361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49" name="Group 49"/>
          <p:cNvGrpSpPr/>
          <p:nvPr/>
        </p:nvGrpSpPr>
        <p:grpSpPr>
          <a:xfrm rot="5400000">
            <a:off x="11695302" y="7401598"/>
            <a:ext cx="583011" cy="2946676"/>
            <a:chOff x="0" y="0"/>
            <a:chExt cx="354873" cy="179361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52" name="Group 52"/>
          <p:cNvGrpSpPr/>
          <p:nvPr/>
        </p:nvGrpSpPr>
        <p:grpSpPr>
          <a:xfrm rot="5400000">
            <a:off x="11721998" y="8143565"/>
            <a:ext cx="583011" cy="2946676"/>
            <a:chOff x="0" y="0"/>
            <a:chExt cx="354873" cy="1793614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55" name="Group 55"/>
          <p:cNvGrpSpPr/>
          <p:nvPr/>
        </p:nvGrpSpPr>
        <p:grpSpPr>
          <a:xfrm rot="5400000">
            <a:off x="15278113" y="5503590"/>
            <a:ext cx="685827" cy="3466331"/>
            <a:chOff x="0" y="0"/>
            <a:chExt cx="354873" cy="1793614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58" name="Freeform 58"/>
          <p:cNvSpPr/>
          <p:nvPr/>
        </p:nvSpPr>
        <p:spPr>
          <a:xfrm rot="-383419">
            <a:off x="10176486" y="7251487"/>
            <a:ext cx="317738" cy="949761"/>
          </a:xfrm>
          <a:custGeom>
            <a:avLst/>
            <a:gdLst/>
            <a:ahLst/>
            <a:cxnLst/>
            <a:rect l="l" t="t" r="r" b="b"/>
            <a:pathLst>
              <a:path w="317738" h="949761">
                <a:moveTo>
                  <a:pt x="0" y="0"/>
                </a:moveTo>
                <a:lnTo>
                  <a:pt x="317739" y="0"/>
                </a:lnTo>
                <a:lnTo>
                  <a:pt x="317739" y="949762"/>
                </a:lnTo>
                <a:lnTo>
                  <a:pt x="0" y="949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59" name="Freeform 59"/>
          <p:cNvSpPr/>
          <p:nvPr/>
        </p:nvSpPr>
        <p:spPr>
          <a:xfrm rot="-383419">
            <a:off x="10033001" y="7472566"/>
            <a:ext cx="473840" cy="1416370"/>
          </a:xfrm>
          <a:custGeom>
            <a:avLst/>
            <a:gdLst/>
            <a:ahLst/>
            <a:cxnLst/>
            <a:rect l="l" t="t" r="r" b="b"/>
            <a:pathLst>
              <a:path w="473840" h="1416370">
                <a:moveTo>
                  <a:pt x="0" y="0"/>
                </a:moveTo>
                <a:lnTo>
                  <a:pt x="473840" y="0"/>
                </a:lnTo>
                <a:lnTo>
                  <a:pt x="473840" y="1416370"/>
                </a:lnTo>
                <a:lnTo>
                  <a:pt x="0" y="14163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60" name="Freeform 60"/>
          <p:cNvSpPr/>
          <p:nvPr/>
        </p:nvSpPr>
        <p:spPr>
          <a:xfrm rot="-383419">
            <a:off x="9885829" y="7930675"/>
            <a:ext cx="562512" cy="1681421"/>
          </a:xfrm>
          <a:custGeom>
            <a:avLst/>
            <a:gdLst/>
            <a:ahLst/>
            <a:cxnLst/>
            <a:rect l="l" t="t" r="r" b="b"/>
            <a:pathLst>
              <a:path w="562512" h="1681421">
                <a:moveTo>
                  <a:pt x="0" y="0"/>
                </a:moveTo>
                <a:lnTo>
                  <a:pt x="562512" y="0"/>
                </a:lnTo>
                <a:lnTo>
                  <a:pt x="562512" y="1681421"/>
                </a:lnTo>
                <a:lnTo>
                  <a:pt x="0" y="1681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61" name="Freeform 61"/>
          <p:cNvSpPr/>
          <p:nvPr/>
        </p:nvSpPr>
        <p:spPr>
          <a:xfrm rot="-10712287">
            <a:off x="12736039" y="6143583"/>
            <a:ext cx="1910678" cy="726005"/>
          </a:xfrm>
          <a:custGeom>
            <a:avLst/>
            <a:gdLst/>
            <a:ahLst/>
            <a:cxnLst/>
            <a:rect l="l" t="t" r="r" b="b"/>
            <a:pathLst>
              <a:path w="1910678" h="726005">
                <a:moveTo>
                  <a:pt x="0" y="0"/>
                </a:moveTo>
                <a:lnTo>
                  <a:pt x="1910678" y="0"/>
                </a:lnTo>
                <a:lnTo>
                  <a:pt x="1910678" y="726005"/>
                </a:lnTo>
                <a:lnTo>
                  <a:pt x="0" y="7260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grpSp>
        <p:nvGrpSpPr>
          <p:cNvPr id="62" name="Group 62"/>
          <p:cNvGrpSpPr/>
          <p:nvPr/>
        </p:nvGrpSpPr>
        <p:grpSpPr>
          <a:xfrm>
            <a:off x="14201751" y="8251608"/>
            <a:ext cx="1200352" cy="1656801"/>
            <a:chOff x="0" y="0"/>
            <a:chExt cx="621109" cy="857293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21109" cy="857293"/>
            </a:xfrm>
            <a:custGeom>
              <a:avLst/>
              <a:gdLst/>
              <a:ahLst/>
              <a:cxnLst/>
              <a:rect l="l" t="t" r="r" b="b"/>
              <a:pathLst>
                <a:path w="621109" h="857293">
                  <a:moveTo>
                    <a:pt x="310554" y="0"/>
                  </a:moveTo>
                  <a:lnTo>
                    <a:pt x="310554" y="0"/>
                  </a:lnTo>
                  <a:cubicBezTo>
                    <a:pt x="482069" y="0"/>
                    <a:pt x="621109" y="139040"/>
                    <a:pt x="621109" y="310554"/>
                  </a:cubicBezTo>
                  <a:lnTo>
                    <a:pt x="621109" y="546739"/>
                  </a:lnTo>
                  <a:cubicBezTo>
                    <a:pt x="621109" y="718253"/>
                    <a:pt x="482069" y="857293"/>
                    <a:pt x="310554" y="857293"/>
                  </a:cubicBezTo>
                  <a:lnTo>
                    <a:pt x="310554" y="857293"/>
                  </a:lnTo>
                  <a:cubicBezTo>
                    <a:pt x="139040" y="857293"/>
                    <a:pt x="0" y="718253"/>
                    <a:pt x="0" y="546739"/>
                  </a:cubicBezTo>
                  <a:lnTo>
                    <a:pt x="0" y="310554"/>
                  </a:lnTo>
                  <a:cubicBezTo>
                    <a:pt x="0" y="139040"/>
                    <a:pt x="139040" y="0"/>
                    <a:pt x="3105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47625"/>
              <a:ext cx="621109" cy="904918"/>
            </a:xfrm>
            <a:prstGeom prst="rect">
              <a:avLst/>
            </a:prstGeom>
          </p:spPr>
          <p:txBody>
            <a:bodyPr lIns="25857" tIns="25857" rIns="25857" bIns="25857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65" name="Freeform 65"/>
          <p:cNvSpPr/>
          <p:nvPr/>
        </p:nvSpPr>
        <p:spPr>
          <a:xfrm rot="-10800000">
            <a:off x="14665036" y="7601714"/>
            <a:ext cx="218035" cy="627848"/>
          </a:xfrm>
          <a:custGeom>
            <a:avLst/>
            <a:gdLst/>
            <a:ahLst/>
            <a:cxnLst/>
            <a:rect l="l" t="t" r="r" b="b"/>
            <a:pathLst>
              <a:path w="218035" h="627848">
                <a:moveTo>
                  <a:pt x="0" y="0"/>
                </a:moveTo>
                <a:lnTo>
                  <a:pt x="218035" y="0"/>
                </a:lnTo>
                <a:lnTo>
                  <a:pt x="218035" y="627848"/>
                </a:lnTo>
                <a:lnTo>
                  <a:pt x="0" y="6278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66" name="Freeform 66"/>
          <p:cNvSpPr/>
          <p:nvPr/>
        </p:nvSpPr>
        <p:spPr>
          <a:xfrm rot="-10800000" flipH="1">
            <a:off x="16456180" y="7601714"/>
            <a:ext cx="218035" cy="627848"/>
          </a:xfrm>
          <a:custGeom>
            <a:avLst/>
            <a:gdLst/>
            <a:ahLst/>
            <a:cxnLst/>
            <a:rect l="l" t="t" r="r" b="b"/>
            <a:pathLst>
              <a:path w="218035" h="627848">
                <a:moveTo>
                  <a:pt x="218035" y="0"/>
                </a:moveTo>
                <a:lnTo>
                  <a:pt x="0" y="0"/>
                </a:lnTo>
                <a:lnTo>
                  <a:pt x="0" y="627848"/>
                </a:lnTo>
                <a:lnTo>
                  <a:pt x="218035" y="627848"/>
                </a:lnTo>
                <a:lnTo>
                  <a:pt x="21803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67" name="Freeform 67"/>
          <p:cNvSpPr/>
          <p:nvPr/>
        </p:nvSpPr>
        <p:spPr>
          <a:xfrm rot="-5306343" flipH="1">
            <a:off x="8384768" y="1712378"/>
            <a:ext cx="818480" cy="1495814"/>
          </a:xfrm>
          <a:custGeom>
            <a:avLst/>
            <a:gdLst/>
            <a:ahLst/>
            <a:cxnLst/>
            <a:rect l="l" t="t" r="r" b="b"/>
            <a:pathLst>
              <a:path w="818480" h="1495814">
                <a:moveTo>
                  <a:pt x="818480" y="0"/>
                </a:moveTo>
                <a:lnTo>
                  <a:pt x="0" y="0"/>
                </a:lnTo>
                <a:lnTo>
                  <a:pt x="0" y="1495814"/>
                </a:lnTo>
                <a:lnTo>
                  <a:pt x="818480" y="1495814"/>
                </a:lnTo>
                <a:lnTo>
                  <a:pt x="81848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7276" b="-75460"/>
            </a:stretch>
          </a:blipFill>
        </p:spPr>
        <p:txBody>
          <a:bodyPr/>
          <a:lstStyle/>
          <a:p>
            <a:endParaRPr lang="fr-BE" noProof="0" dirty="0"/>
          </a:p>
        </p:txBody>
      </p:sp>
      <p:grpSp>
        <p:nvGrpSpPr>
          <p:cNvPr id="68" name="Group 68"/>
          <p:cNvGrpSpPr/>
          <p:nvPr/>
        </p:nvGrpSpPr>
        <p:grpSpPr>
          <a:xfrm>
            <a:off x="3742210" y="4413302"/>
            <a:ext cx="4417614" cy="5330874"/>
            <a:chOff x="0" y="0"/>
            <a:chExt cx="5890152" cy="7107832"/>
          </a:xfrm>
        </p:grpSpPr>
        <p:grpSp>
          <p:nvGrpSpPr>
            <p:cNvPr id="69" name="Group 69"/>
            <p:cNvGrpSpPr/>
            <p:nvPr/>
          </p:nvGrpSpPr>
          <p:grpSpPr>
            <a:xfrm rot="5400000">
              <a:off x="-608840" y="608840"/>
              <a:ext cx="7107832" cy="5890152"/>
              <a:chOff x="0" y="0"/>
              <a:chExt cx="2498663" cy="2070604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2498663" cy="2070604"/>
              </a:xfrm>
              <a:custGeom>
                <a:avLst/>
                <a:gdLst/>
                <a:ahLst/>
                <a:cxnLst/>
                <a:rect l="l" t="t" r="r" b="b"/>
                <a:pathLst>
                  <a:path w="2498663" h="2070604">
                    <a:moveTo>
                      <a:pt x="87234" y="0"/>
                    </a:moveTo>
                    <a:lnTo>
                      <a:pt x="2411429" y="0"/>
                    </a:lnTo>
                    <a:cubicBezTo>
                      <a:pt x="2434565" y="0"/>
                      <a:pt x="2456753" y="9191"/>
                      <a:pt x="2473113" y="25550"/>
                    </a:cubicBezTo>
                    <a:cubicBezTo>
                      <a:pt x="2489473" y="41910"/>
                      <a:pt x="2498663" y="64098"/>
                      <a:pt x="2498663" y="87234"/>
                    </a:cubicBezTo>
                    <a:lnTo>
                      <a:pt x="2498663" y="1983370"/>
                    </a:lnTo>
                    <a:cubicBezTo>
                      <a:pt x="2498663" y="2006506"/>
                      <a:pt x="2489473" y="2028694"/>
                      <a:pt x="2473113" y="2045054"/>
                    </a:cubicBezTo>
                    <a:cubicBezTo>
                      <a:pt x="2456753" y="2061414"/>
                      <a:pt x="2434565" y="2070604"/>
                      <a:pt x="2411429" y="2070604"/>
                    </a:cubicBezTo>
                    <a:lnTo>
                      <a:pt x="87234" y="2070604"/>
                    </a:lnTo>
                    <a:cubicBezTo>
                      <a:pt x="39056" y="2070604"/>
                      <a:pt x="0" y="2031548"/>
                      <a:pt x="0" y="1983370"/>
                    </a:cubicBezTo>
                    <a:lnTo>
                      <a:pt x="0" y="87234"/>
                    </a:lnTo>
                    <a:cubicBezTo>
                      <a:pt x="0" y="64098"/>
                      <a:pt x="9191" y="41910"/>
                      <a:pt x="25550" y="25550"/>
                    </a:cubicBezTo>
                    <a:cubicBezTo>
                      <a:pt x="41910" y="9191"/>
                      <a:pt x="64098" y="0"/>
                      <a:pt x="872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47625"/>
                <a:ext cx="2498663" cy="2118229"/>
              </a:xfrm>
              <a:prstGeom prst="rect">
                <a:avLst/>
              </a:prstGeom>
            </p:spPr>
            <p:txBody>
              <a:bodyPr lIns="10487" tIns="10487" rIns="10487" bIns="10487" rtlCol="0" anchor="ctr"/>
              <a:lstStyle/>
              <a:p>
                <a:pPr algn="ctr">
                  <a:lnSpc>
                    <a:spcPts val="2800"/>
                  </a:lnSpc>
                </a:pPr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 rot="5400000">
              <a:off x="1116073" y="-150686"/>
              <a:ext cx="3797330" cy="4799062"/>
              <a:chOff x="0" y="0"/>
              <a:chExt cx="1334901" cy="1687046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1334901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1334901" h="1687046">
                    <a:moveTo>
                      <a:pt x="163285" y="0"/>
                    </a:moveTo>
                    <a:lnTo>
                      <a:pt x="1171616" y="0"/>
                    </a:lnTo>
                    <a:cubicBezTo>
                      <a:pt x="1214922" y="0"/>
                      <a:pt x="1256454" y="17203"/>
                      <a:pt x="1287076" y="47825"/>
                    </a:cubicBezTo>
                    <a:cubicBezTo>
                      <a:pt x="1317698" y="78447"/>
                      <a:pt x="1334901" y="119979"/>
                      <a:pt x="1334901" y="163285"/>
                    </a:cubicBezTo>
                    <a:lnTo>
                      <a:pt x="1334901" y="1523761"/>
                    </a:lnTo>
                    <a:cubicBezTo>
                      <a:pt x="1334901" y="1613941"/>
                      <a:pt x="1261796" y="1687046"/>
                      <a:pt x="1171616" y="1687046"/>
                    </a:cubicBezTo>
                    <a:lnTo>
                      <a:pt x="163285" y="1687046"/>
                    </a:lnTo>
                    <a:cubicBezTo>
                      <a:pt x="73105" y="1687046"/>
                      <a:pt x="0" y="1613941"/>
                      <a:pt x="0" y="1523761"/>
                    </a:cubicBezTo>
                    <a:lnTo>
                      <a:pt x="0" y="163285"/>
                    </a:lnTo>
                    <a:cubicBezTo>
                      <a:pt x="0" y="73105"/>
                      <a:pt x="73105" y="0"/>
                      <a:pt x="1632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66675"/>
                <a:ext cx="1334901" cy="1753721"/>
              </a:xfrm>
              <a:prstGeom prst="rect">
                <a:avLst/>
              </a:prstGeom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  <p:sp>
          <p:nvSpPr>
            <p:cNvPr id="75" name="TextBox 75"/>
            <p:cNvSpPr txBox="1"/>
            <p:nvPr/>
          </p:nvSpPr>
          <p:spPr>
            <a:xfrm>
              <a:off x="920739" y="581724"/>
              <a:ext cx="4048677" cy="462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9"/>
                </a:lnSpc>
                <a:spcBef>
                  <a:spcPct val="0"/>
                </a:spcBef>
              </a:pPr>
              <a:r>
                <a:rPr lang="fr-BE" sz="2013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Conseil central</a:t>
              </a:r>
            </a:p>
          </p:txBody>
        </p:sp>
        <p:grpSp>
          <p:nvGrpSpPr>
            <p:cNvPr id="76" name="Group 76"/>
            <p:cNvGrpSpPr/>
            <p:nvPr/>
          </p:nvGrpSpPr>
          <p:grpSpPr>
            <a:xfrm rot="5400000">
              <a:off x="1162448" y="976949"/>
              <a:ext cx="1472031" cy="2093225"/>
              <a:chOff x="0" y="0"/>
              <a:chExt cx="517473" cy="735845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  <p:sp>
          <p:nvSpPr>
            <p:cNvPr id="79" name="TextBox 79"/>
            <p:cNvSpPr txBox="1"/>
            <p:nvPr/>
          </p:nvSpPr>
          <p:spPr>
            <a:xfrm>
              <a:off x="1299419" y="1475707"/>
              <a:ext cx="1198092" cy="426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62"/>
                </a:lnSpc>
                <a:spcBef>
                  <a:spcPct val="0"/>
                </a:spcBef>
              </a:pPr>
              <a:r>
                <a:rPr lang="fr-BE" sz="1830" b="1" u="none" strike="noStrike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EPUB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928835" y="1951992"/>
              <a:ext cx="969628" cy="36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fr-BE" sz="1541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1898463" y="2238932"/>
              <a:ext cx="805991" cy="36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fr-BE" sz="1541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82" name="Group 82"/>
            <p:cNvGrpSpPr/>
            <p:nvPr/>
          </p:nvGrpSpPr>
          <p:grpSpPr>
            <a:xfrm rot="5400000">
              <a:off x="3325335" y="2065370"/>
              <a:ext cx="1472031" cy="2093225"/>
              <a:chOff x="0" y="0"/>
              <a:chExt cx="517473" cy="735845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84" name="TextBox 84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  <p:sp>
          <p:nvSpPr>
            <p:cNvPr id="85" name="TextBox 85"/>
            <p:cNvSpPr txBox="1"/>
            <p:nvPr/>
          </p:nvSpPr>
          <p:spPr>
            <a:xfrm>
              <a:off x="3462305" y="2564129"/>
              <a:ext cx="1198092" cy="426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62"/>
                </a:lnSpc>
                <a:spcBef>
                  <a:spcPct val="0"/>
                </a:spcBef>
              </a:pPr>
              <a:r>
                <a:rPr lang="fr-BE" sz="1830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SF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3091723" y="3040413"/>
              <a:ext cx="969628" cy="36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fr-BE" sz="1541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4061351" y="3327353"/>
              <a:ext cx="805991" cy="36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fr-BE" sz="1541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88" name="Group 88"/>
            <p:cNvGrpSpPr/>
            <p:nvPr/>
          </p:nvGrpSpPr>
          <p:grpSpPr>
            <a:xfrm rot="5400000">
              <a:off x="2614554" y="2867992"/>
              <a:ext cx="923808" cy="4799062"/>
              <a:chOff x="0" y="0"/>
              <a:chExt cx="324752" cy="1687046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59"/>
                  </a:lnSpc>
                </a:pPr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  <p:sp>
          <p:nvSpPr>
            <p:cNvPr id="91" name="TextBox 91"/>
            <p:cNvSpPr txBox="1"/>
            <p:nvPr/>
          </p:nvSpPr>
          <p:spPr>
            <a:xfrm>
              <a:off x="982457" y="5040960"/>
              <a:ext cx="4048677" cy="36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fr-BE" sz="1541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Commissions de travail</a:t>
              </a:r>
            </a:p>
          </p:txBody>
        </p:sp>
        <p:grpSp>
          <p:nvGrpSpPr>
            <p:cNvPr id="92" name="Group 92"/>
            <p:cNvGrpSpPr/>
            <p:nvPr/>
          </p:nvGrpSpPr>
          <p:grpSpPr>
            <a:xfrm rot="5400000">
              <a:off x="2614554" y="4035874"/>
              <a:ext cx="923808" cy="4799062"/>
              <a:chOff x="0" y="0"/>
              <a:chExt cx="324752" cy="1687046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59"/>
                  </a:lnSpc>
                </a:pPr>
                <a:endParaRPr lang="fr-BE" noProof="0" dirty="0">
                  <a:ln>
                    <a:solidFill>
                      <a:srgbClr val="C00000"/>
                    </a:solidFill>
                  </a:ln>
                </a:endParaRPr>
              </a:p>
            </p:txBody>
          </p:sp>
        </p:grpSp>
        <p:sp>
          <p:nvSpPr>
            <p:cNvPr id="95" name="TextBox 95"/>
            <p:cNvSpPr txBox="1"/>
            <p:nvPr/>
          </p:nvSpPr>
          <p:spPr>
            <a:xfrm>
              <a:off x="982457" y="6208843"/>
              <a:ext cx="4048677" cy="360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58"/>
                </a:lnSpc>
                <a:spcBef>
                  <a:spcPct val="0"/>
                </a:spcBef>
              </a:pPr>
              <a:r>
                <a:rPr lang="fr-BE" sz="1541" b="1" noProof="0" dirty="0">
                  <a:ln>
                    <a:solidFill>
                      <a:srgbClr val="C00000"/>
                    </a:solidFill>
                  </a:ln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Commissions d’avis</a:t>
              </a:r>
            </a:p>
          </p:txBody>
        </p:sp>
      </p:grpSp>
      <p:sp>
        <p:nvSpPr>
          <p:cNvPr id="96" name="Freeform 96"/>
          <p:cNvSpPr/>
          <p:nvPr/>
        </p:nvSpPr>
        <p:spPr>
          <a:xfrm>
            <a:off x="1454883" y="3331156"/>
            <a:ext cx="1305220" cy="492721"/>
          </a:xfrm>
          <a:custGeom>
            <a:avLst/>
            <a:gdLst/>
            <a:ahLst/>
            <a:cxnLst/>
            <a:rect l="l" t="t" r="r" b="b"/>
            <a:pathLst>
              <a:path w="1305220" h="492721">
                <a:moveTo>
                  <a:pt x="0" y="0"/>
                </a:moveTo>
                <a:lnTo>
                  <a:pt x="1305220" y="0"/>
                </a:lnTo>
                <a:lnTo>
                  <a:pt x="1305220" y="492720"/>
                </a:lnTo>
                <a:lnTo>
                  <a:pt x="0" y="4927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97" name="Freeform 97"/>
          <p:cNvSpPr/>
          <p:nvPr/>
        </p:nvSpPr>
        <p:spPr>
          <a:xfrm>
            <a:off x="11650495" y="2408120"/>
            <a:ext cx="666999" cy="623996"/>
          </a:xfrm>
          <a:custGeom>
            <a:avLst/>
            <a:gdLst/>
            <a:ahLst/>
            <a:cxnLst/>
            <a:rect l="l" t="t" r="r" b="b"/>
            <a:pathLst>
              <a:path w="666999" h="623996">
                <a:moveTo>
                  <a:pt x="0" y="0"/>
                </a:moveTo>
                <a:lnTo>
                  <a:pt x="666999" y="0"/>
                </a:lnTo>
                <a:lnTo>
                  <a:pt x="666999" y="623996"/>
                </a:lnTo>
                <a:lnTo>
                  <a:pt x="0" y="623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45222"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98" name="Freeform 98"/>
          <p:cNvSpPr/>
          <p:nvPr/>
        </p:nvSpPr>
        <p:spPr>
          <a:xfrm>
            <a:off x="8584025" y="3238500"/>
            <a:ext cx="472170" cy="1363669"/>
          </a:xfrm>
          <a:custGeom>
            <a:avLst/>
            <a:gdLst/>
            <a:ahLst/>
            <a:cxnLst/>
            <a:rect l="l" t="t" r="r" b="b"/>
            <a:pathLst>
              <a:path w="472170" h="1363669">
                <a:moveTo>
                  <a:pt x="0" y="0"/>
                </a:moveTo>
                <a:lnTo>
                  <a:pt x="472171" y="0"/>
                </a:lnTo>
                <a:lnTo>
                  <a:pt x="472171" y="1363669"/>
                </a:lnTo>
                <a:lnTo>
                  <a:pt x="0" y="13636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99" name="Freeform 99"/>
          <p:cNvSpPr/>
          <p:nvPr/>
        </p:nvSpPr>
        <p:spPr>
          <a:xfrm>
            <a:off x="8907915" y="4461666"/>
            <a:ext cx="472170" cy="1363669"/>
          </a:xfrm>
          <a:custGeom>
            <a:avLst/>
            <a:gdLst/>
            <a:ahLst/>
            <a:cxnLst/>
            <a:rect l="l" t="t" r="r" b="b"/>
            <a:pathLst>
              <a:path w="472170" h="1363669">
                <a:moveTo>
                  <a:pt x="0" y="0"/>
                </a:moveTo>
                <a:lnTo>
                  <a:pt x="472170" y="0"/>
                </a:lnTo>
                <a:lnTo>
                  <a:pt x="472170" y="1363668"/>
                </a:lnTo>
                <a:lnTo>
                  <a:pt x="0" y="13636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grpSp>
        <p:nvGrpSpPr>
          <p:cNvPr id="100" name="Group 100"/>
          <p:cNvGrpSpPr/>
          <p:nvPr/>
        </p:nvGrpSpPr>
        <p:grpSpPr>
          <a:xfrm>
            <a:off x="15963288" y="8251608"/>
            <a:ext cx="1200352" cy="1656801"/>
            <a:chOff x="0" y="0"/>
            <a:chExt cx="1600469" cy="2209068"/>
          </a:xfrm>
        </p:grpSpPr>
        <p:grpSp>
          <p:nvGrpSpPr>
            <p:cNvPr id="101" name="Group 101"/>
            <p:cNvGrpSpPr/>
            <p:nvPr/>
          </p:nvGrpSpPr>
          <p:grpSpPr>
            <a:xfrm>
              <a:off x="0" y="0"/>
              <a:ext cx="1600469" cy="2209068"/>
              <a:chOff x="0" y="0"/>
              <a:chExt cx="621109" cy="857293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621109" cy="857293"/>
              </a:xfrm>
              <a:custGeom>
                <a:avLst/>
                <a:gdLst/>
                <a:ahLst/>
                <a:cxnLst/>
                <a:rect l="l" t="t" r="r" b="b"/>
                <a:pathLst>
                  <a:path w="621109" h="857293">
                    <a:moveTo>
                      <a:pt x="310554" y="0"/>
                    </a:moveTo>
                    <a:lnTo>
                      <a:pt x="310554" y="0"/>
                    </a:lnTo>
                    <a:cubicBezTo>
                      <a:pt x="482069" y="0"/>
                      <a:pt x="621109" y="139040"/>
                      <a:pt x="621109" y="310554"/>
                    </a:cubicBezTo>
                    <a:lnTo>
                      <a:pt x="621109" y="546739"/>
                    </a:lnTo>
                    <a:cubicBezTo>
                      <a:pt x="621109" y="718253"/>
                      <a:pt x="482069" y="857293"/>
                      <a:pt x="310554" y="857293"/>
                    </a:cubicBezTo>
                    <a:lnTo>
                      <a:pt x="310554" y="857293"/>
                    </a:lnTo>
                    <a:cubicBezTo>
                      <a:pt x="139040" y="857293"/>
                      <a:pt x="0" y="718253"/>
                      <a:pt x="0" y="546739"/>
                    </a:cubicBezTo>
                    <a:lnTo>
                      <a:pt x="0" y="310554"/>
                    </a:lnTo>
                    <a:cubicBezTo>
                      <a:pt x="0" y="139040"/>
                      <a:pt x="139040" y="0"/>
                      <a:pt x="31055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97B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0" y="-47625"/>
                <a:ext cx="621109" cy="904918"/>
              </a:xfrm>
              <a:prstGeom prst="rect">
                <a:avLst/>
              </a:prstGeom>
            </p:spPr>
            <p:txBody>
              <a:bodyPr lIns="20142" tIns="20142" rIns="20142" bIns="20142" rtlCol="0" anchor="ctr"/>
              <a:lstStyle/>
              <a:p>
                <a:pPr algn="ctr">
                  <a:lnSpc>
                    <a:spcPts val="2800"/>
                  </a:lnSpc>
                </a:pPr>
                <a:endParaRPr lang="fr-BE" noProof="0" dirty="0"/>
              </a:p>
            </p:txBody>
          </p:sp>
        </p:grpSp>
        <p:sp>
          <p:nvSpPr>
            <p:cNvPr id="104" name="TextBox 104"/>
            <p:cNvSpPr txBox="1"/>
            <p:nvPr/>
          </p:nvSpPr>
          <p:spPr>
            <a:xfrm>
              <a:off x="330337" y="1102114"/>
              <a:ext cx="939796" cy="319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83"/>
                </a:lnSpc>
                <a:spcBef>
                  <a:spcPct val="0"/>
                </a:spcBef>
              </a:pPr>
              <a:r>
                <a:rPr lang="fr-BE" sz="1345" b="1" noProof="0" dirty="0">
                  <a:solidFill>
                    <a:srgbClr val="0097B2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13 FR</a:t>
              </a:r>
            </a:p>
          </p:txBody>
        </p:sp>
      </p:grpSp>
      <p:sp>
        <p:nvSpPr>
          <p:cNvPr id="105" name="Freeform 105"/>
          <p:cNvSpPr/>
          <p:nvPr/>
        </p:nvSpPr>
        <p:spPr>
          <a:xfrm>
            <a:off x="13529843" y="3464291"/>
            <a:ext cx="86861" cy="238794"/>
          </a:xfrm>
          <a:custGeom>
            <a:avLst/>
            <a:gdLst/>
            <a:ahLst/>
            <a:cxnLst/>
            <a:rect l="l" t="t" r="r" b="b"/>
            <a:pathLst>
              <a:path w="86861" h="238794">
                <a:moveTo>
                  <a:pt x="0" y="0"/>
                </a:moveTo>
                <a:lnTo>
                  <a:pt x="86862" y="0"/>
                </a:lnTo>
                <a:lnTo>
                  <a:pt x="86862" y="238795"/>
                </a:lnTo>
                <a:lnTo>
                  <a:pt x="0" y="2387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106" name="TextBox 106"/>
          <p:cNvSpPr txBox="1"/>
          <p:nvPr/>
        </p:nvSpPr>
        <p:spPr>
          <a:xfrm>
            <a:off x="14449503" y="9066287"/>
            <a:ext cx="704847" cy="25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  <a:spcBef>
                <a:spcPct val="0"/>
              </a:spcBef>
            </a:pPr>
            <a:r>
              <a:rPr lang="fr-BE" sz="1345" b="1" noProof="0" dirty="0">
                <a:solidFill>
                  <a:srgbClr val="0097B2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7 NL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3013305" y="108161"/>
            <a:ext cx="5972184" cy="112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5"/>
              </a:lnSpc>
              <a:spcBef>
                <a:spcPct val="0"/>
              </a:spcBef>
            </a:pPr>
            <a:r>
              <a:rPr lang="fr-BE" sz="5911" b="1" noProof="0" dirty="0">
                <a:solidFill>
                  <a:srgbClr val="AF0007"/>
                </a:solidFill>
                <a:latin typeface="Rotis Sans Serif Ultra-Bold"/>
                <a:ea typeface="Rotis Sans Serif Ultra-Bold"/>
                <a:cs typeface="Rotis Sans Serif Ultra-Bold"/>
                <a:sym typeface="Rotis Sans Serif Ultra-Bold"/>
              </a:rPr>
              <a:t>C.A.C.P.E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795054" y="1201404"/>
            <a:ext cx="4991780" cy="31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1"/>
              </a:lnSpc>
              <a:spcBef>
                <a:spcPct val="0"/>
              </a:spcBef>
            </a:pPr>
            <a:r>
              <a:rPr lang="fr-BE" sz="1657" b="1" noProof="0" dirty="0">
                <a:solidFill>
                  <a:srgbClr val="AF0007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Conseil Administratif du Culte Protestant et Evangélique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12038113" y="3880843"/>
            <a:ext cx="3257621" cy="318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5"/>
              </a:lnSpc>
              <a:spcBef>
                <a:spcPct val="0"/>
              </a:spcBef>
            </a:pPr>
            <a:r>
              <a:rPr lang="fr-BE" sz="165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Assemblée Synodale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4379711" y="1995515"/>
            <a:ext cx="3354023" cy="682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6"/>
              </a:lnSpc>
              <a:spcBef>
                <a:spcPct val="0"/>
              </a:spcBef>
            </a:pPr>
            <a:r>
              <a:rPr lang="fr-BE" sz="3511" b="1" noProof="0" dirty="0">
                <a:solidFill>
                  <a:srgbClr val="AF0007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Co-Présidents 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10103375" y="7100004"/>
            <a:ext cx="3832111" cy="25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  <a:spcBef>
                <a:spcPct val="0"/>
              </a:spcBef>
            </a:pPr>
            <a:r>
              <a:rPr lang="fr-BE" sz="1345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Groupe de travail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10696741" y="7983426"/>
            <a:ext cx="2645378" cy="25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9"/>
              </a:lnSpc>
              <a:spcBef>
                <a:spcPct val="0"/>
              </a:spcBef>
            </a:pPr>
            <a:r>
              <a:rPr lang="fr-BE" sz="1350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Dialogue interconvictionnel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10680119" y="8730844"/>
            <a:ext cx="2607752" cy="251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5"/>
              </a:lnSpc>
              <a:spcBef>
                <a:spcPct val="0"/>
              </a:spcBef>
            </a:pPr>
            <a:r>
              <a:rPr lang="fr-BE" sz="1353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Actes répréhensibles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0706814" y="9472811"/>
            <a:ext cx="2607752" cy="23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5"/>
              </a:lnSpc>
              <a:spcBef>
                <a:spcPct val="0"/>
              </a:spcBef>
            </a:pPr>
            <a:r>
              <a:rPr lang="fr-BE" sz="1353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Commission d’arbitrage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3704971" y="7087156"/>
            <a:ext cx="3832111" cy="251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3"/>
              </a:lnSpc>
              <a:spcBef>
                <a:spcPct val="0"/>
              </a:spcBef>
            </a:pPr>
            <a:r>
              <a:rPr lang="fr-BE" sz="1345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Dénominations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09620" y="2363685"/>
            <a:ext cx="6123906" cy="7389910"/>
            <a:chOff x="0" y="0"/>
            <a:chExt cx="8165208" cy="9853214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-844003" y="844003"/>
              <a:ext cx="9853214" cy="8165208"/>
              <a:chOff x="0" y="0"/>
              <a:chExt cx="2498663" cy="20706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98663" cy="2070604"/>
              </a:xfrm>
              <a:custGeom>
                <a:avLst/>
                <a:gdLst/>
                <a:ahLst/>
                <a:cxnLst/>
                <a:rect l="l" t="t" r="r" b="b"/>
                <a:pathLst>
                  <a:path w="2498663" h="2070604">
                    <a:moveTo>
                      <a:pt x="87234" y="0"/>
                    </a:moveTo>
                    <a:lnTo>
                      <a:pt x="2411429" y="0"/>
                    </a:lnTo>
                    <a:cubicBezTo>
                      <a:pt x="2434565" y="0"/>
                      <a:pt x="2456753" y="9191"/>
                      <a:pt x="2473113" y="25550"/>
                    </a:cubicBezTo>
                    <a:cubicBezTo>
                      <a:pt x="2489473" y="41910"/>
                      <a:pt x="2498663" y="64098"/>
                      <a:pt x="2498663" y="87234"/>
                    </a:cubicBezTo>
                    <a:lnTo>
                      <a:pt x="2498663" y="1983370"/>
                    </a:lnTo>
                    <a:cubicBezTo>
                      <a:pt x="2498663" y="2006506"/>
                      <a:pt x="2489473" y="2028694"/>
                      <a:pt x="2473113" y="2045054"/>
                    </a:cubicBezTo>
                    <a:cubicBezTo>
                      <a:pt x="2456753" y="2061414"/>
                      <a:pt x="2434565" y="2070604"/>
                      <a:pt x="2411429" y="2070604"/>
                    </a:cubicBezTo>
                    <a:lnTo>
                      <a:pt x="87234" y="2070604"/>
                    </a:lnTo>
                    <a:cubicBezTo>
                      <a:pt x="39056" y="2070604"/>
                      <a:pt x="0" y="2031548"/>
                      <a:pt x="0" y="1983370"/>
                    </a:cubicBezTo>
                    <a:lnTo>
                      <a:pt x="0" y="87234"/>
                    </a:lnTo>
                    <a:cubicBezTo>
                      <a:pt x="0" y="64098"/>
                      <a:pt x="9191" y="41910"/>
                      <a:pt x="25550" y="25550"/>
                    </a:cubicBezTo>
                    <a:cubicBezTo>
                      <a:pt x="41910" y="9191"/>
                      <a:pt x="64098" y="0"/>
                      <a:pt x="8723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2498663" cy="211822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10487" tIns="10487" rIns="10487" bIns="10487" rtlCol="0" anchor="ctr"/>
              <a:lstStyle/>
              <a:p>
                <a:pPr algn="ctr">
                  <a:lnSpc>
                    <a:spcPts val="2800"/>
                  </a:lnSpc>
                </a:pPr>
                <a:endParaRPr dirty="0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1547154" y="-208888"/>
              <a:ext cx="5264039" cy="6652687"/>
              <a:chOff x="0" y="0"/>
              <a:chExt cx="1334901" cy="168704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334901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1334901" h="1687046">
                    <a:moveTo>
                      <a:pt x="163285" y="0"/>
                    </a:moveTo>
                    <a:lnTo>
                      <a:pt x="1171616" y="0"/>
                    </a:lnTo>
                    <a:cubicBezTo>
                      <a:pt x="1214922" y="0"/>
                      <a:pt x="1256454" y="17203"/>
                      <a:pt x="1287076" y="47825"/>
                    </a:cubicBezTo>
                    <a:cubicBezTo>
                      <a:pt x="1317698" y="78447"/>
                      <a:pt x="1334901" y="119979"/>
                      <a:pt x="1334901" y="163285"/>
                    </a:cubicBezTo>
                    <a:lnTo>
                      <a:pt x="1334901" y="1523761"/>
                    </a:lnTo>
                    <a:cubicBezTo>
                      <a:pt x="1334901" y="1613941"/>
                      <a:pt x="1261796" y="1687046"/>
                      <a:pt x="1171616" y="1687046"/>
                    </a:cubicBezTo>
                    <a:lnTo>
                      <a:pt x="163285" y="1687046"/>
                    </a:lnTo>
                    <a:cubicBezTo>
                      <a:pt x="73105" y="1687046"/>
                      <a:pt x="0" y="1613941"/>
                      <a:pt x="0" y="1523761"/>
                    </a:cubicBezTo>
                    <a:lnTo>
                      <a:pt x="0" y="163285"/>
                    </a:lnTo>
                    <a:cubicBezTo>
                      <a:pt x="0" y="73105"/>
                      <a:pt x="73105" y="0"/>
                      <a:pt x="1632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66675"/>
                <a:ext cx="1334901" cy="1753721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dirty="0"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1276370" y="810950"/>
              <a:ext cx="5612468" cy="671016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8"/>
                </a:lnSpc>
                <a:spcBef>
                  <a:spcPct val="0"/>
                </a:spcBef>
              </a:pPr>
              <a:r>
                <a:rPr lang="en-US" sz="2791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Conseil central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 rot="5400000">
              <a:off x="1611440" y="1354293"/>
              <a:ext cx="2040600" cy="2901728"/>
              <a:chOff x="0" y="0"/>
              <a:chExt cx="517473" cy="7358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dirty="0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801314" y="2046552"/>
              <a:ext cx="1660851" cy="61575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51"/>
                </a:lnSpc>
                <a:spcBef>
                  <a:spcPct val="0"/>
                </a:spcBef>
              </a:pPr>
              <a:r>
                <a:rPr lang="en-US" sz="2537" b="1" u="none" strike="noStrike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EPUB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87595" y="2712647"/>
              <a:ext cx="1344145" cy="52901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1"/>
                </a:lnSpc>
                <a:spcBef>
                  <a:spcPct val="0"/>
                </a:spcBef>
              </a:pPr>
              <a:r>
                <a:rPr lang="en-US" sz="2137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631740" y="3110417"/>
              <a:ext cx="1117303" cy="52901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1"/>
                </a:lnSpc>
                <a:spcBef>
                  <a:spcPct val="0"/>
                </a:spcBef>
              </a:pPr>
              <a:r>
                <a:rPr lang="en-US" sz="2137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 rot="5400000">
              <a:off x="4609738" y="2863114"/>
              <a:ext cx="2040600" cy="2901728"/>
              <a:chOff x="0" y="0"/>
              <a:chExt cx="517473" cy="7358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17473" cy="735845"/>
              </a:xfrm>
              <a:custGeom>
                <a:avLst/>
                <a:gdLst/>
                <a:ahLst/>
                <a:cxnLst/>
                <a:rect l="l" t="t" r="r" b="b"/>
                <a:pathLst>
                  <a:path w="517473" h="735845">
                    <a:moveTo>
                      <a:pt x="258737" y="0"/>
                    </a:moveTo>
                    <a:lnTo>
                      <a:pt x="258737" y="0"/>
                    </a:lnTo>
                    <a:cubicBezTo>
                      <a:pt x="327358" y="0"/>
                      <a:pt x="393168" y="27260"/>
                      <a:pt x="441691" y="75782"/>
                    </a:cubicBezTo>
                    <a:cubicBezTo>
                      <a:pt x="490213" y="124305"/>
                      <a:pt x="517473" y="190115"/>
                      <a:pt x="517473" y="258737"/>
                    </a:cubicBezTo>
                    <a:lnTo>
                      <a:pt x="517473" y="477109"/>
                    </a:lnTo>
                    <a:cubicBezTo>
                      <a:pt x="517473" y="545730"/>
                      <a:pt x="490213" y="611541"/>
                      <a:pt x="441691" y="660063"/>
                    </a:cubicBezTo>
                    <a:cubicBezTo>
                      <a:pt x="393168" y="708586"/>
                      <a:pt x="327358" y="735845"/>
                      <a:pt x="258737" y="735845"/>
                    </a:cubicBezTo>
                    <a:lnTo>
                      <a:pt x="258737" y="735845"/>
                    </a:lnTo>
                    <a:cubicBezTo>
                      <a:pt x="190115" y="735845"/>
                      <a:pt x="124305" y="708586"/>
                      <a:pt x="75782" y="660063"/>
                    </a:cubicBezTo>
                    <a:cubicBezTo>
                      <a:pt x="27260" y="611541"/>
                      <a:pt x="0" y="545730"/>
                      <a:pt x="0" y="477109"/>
                    </a:cubicBezTo>
                    <a:lnTo>
                      <a:pt x="0" y="258737"/>
                    </a:lnTo>
                    <a:cubicBezTo>
                      <a:pt x="0" y="190115"/>
                      <a:pt x="27260" y="124305"/>
                      <a:pt x="75782" y="75782"/>
                    </a:cubicBezTo>
                    <a:cubicBezTo>
                      <a:pt x="124305" y="27260"/>
                      <a:pt x="190115" y="0"/>
                      <a:pt x="25873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66675"/>
                <a:ext cx="517473" cy="80252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2213" tIns="22213" rIns="22213" bIns="22213" rtlCol="0" anchor="ctr"/>
              <a:lstStyle/>
              <a:p>
                <a:pPr algn="ctr">
                  <a:lnSpc>
                    <a:spcPts val="4200"/>
                  </a:lnSpc>
                </a:pPr>
                <a:endParaRPr dirty="0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799612" y="3555374"/>
              <a:ext cx="1660851" cy="61575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1"/>
                </a:lnSpc>
                <a:spcBef>
                  <a:spcPct val="0"/>
                </a:spcBef>
              </a:pPr>
              <a:r>
                <a:rPr lang="en-US" sz="2537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4 SF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285893" y="4221469"/>
              <a:ext cx="1344145" cy="52901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1"/>
                </a:lnSpc>
                <a:spcBef>
                  <a:spcPct val="0"/>
                </a:spcBef>
              </a:pPr>
              <a:r>
                <a:rPr lang="en-US" sz="2137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NL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630038" y="4619238"/>
              <a:ext cx="1117303" cy="52901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1"/>
                </a:lnSpc>
                <a:spcBef>
                  <a:spcPct val="0"/>
                </a:spcBef>
              </a:pPr>
              <a:r>
                <a:rPr lang="en-US" sz="2137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2 FR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 rot="5400000">
              <a:off x="3624418" y="3975746"/>
              <a:ext cx="1280626" cy="6652687"/>
              <a:chOff x="0" y="0"/>
              <a:chExt cx="324752" cy="168704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60"/>
                  </a:lnSpc>
                </a:pPr>
                <a:endParaRPr dirty="0"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361928" y="6994721"/>
              <a:ext cx="5612468" cy="52901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1"/>
                </a:lnSpc>
                <a:spcBef>
                  <a:spcPct val="0"/>
                </a:spcBef>
              </a:pPr>
              <a:r>
                <a:rPr lang="en-US" sz="2137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Commissions de travail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 rot="5400000">
              <a:off x="3624418" y="5594720"/>
              <a:ext cx="1280626" cy="6652687"/>
              <a:chOff x="0" y="0"/>
              <a:chExt cx="324752" cy="168704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24752" cy="1687046"/>
              </a:xfrm>
              <a:custGeom>
                <a:avLst/>
                <a:gdLst/>
                <a:ahLst/>
                <a:cxnLst/>
                <a:rect l="l" t="t" r="r" b="b"/>
                <a:pathLst>
                  <a:path w="324752" h="1687046">
                    <a:moveTo>
                      <a:pt x="162376" y="0"/>
                    </a:moveTo>
                    <a:lnTo>
                      <a:pt x="162376" y="0"/>
                    </a:lnTo>
                    <a:cubicBezTo>
                      <a:pt x="252054" y="0"/>
                      <a:pt x="324752" y="72698"/>
                      <a:pt x="324752" y="162376"/>
                    </a:cubicBezTo>
                    <a:lnTo>
                      <a:pt x="324752" y="1524670"/>
                    </a:lnTo>
                    <a:cubicBezTo>
                      <a:pt x="324752" y="1567735"/>
                      <a:pt x="307645" y="1609036"/>
                      <a:pt x="277193" y="1639487"/>
                    </a:cubicBezTo>
                    <a:cubicBezTo>
                      <a:pt x="246742" y="1669939"/>
                      <a:pt x="205441" y="1687046"/>
                      <a:pt x="162376" y="1687046"/>
                    </a:cubicBezTo>
                    <a:lnTo>
                      <a:pt x="162376" y="1687046"/>
                    </a:lnTo>
                    <a:cubicBezTo>
                      <a:pt x="119311" y="1687046"/>
                      <a:pt x="78010" y="1669939"/>
                      <a:pt x="47559" y="1639487"/>
                    </a:cubicBezTo>
                    <a:cubicBezTo>
                      <a:pt x="17107" y="1609036"/>
                      <a:pt x="0" y="1567735"/>
                      <a:pt x="0" y="1524670"/>
                    </a:cubicBezTo>
                    <a:lnTo>
                      <a:pt x="0" y="162376"/>
                    </a:lnTo>
                    <a:cubicBezTo>
                      <a:pt x="0" y="119311"/>
                      <a:pt x="17107" y="78010"/>
                      <a:pt x="47559" y="47559"/>
                    </a:cubicBezTo>
                    <a:cubicBezTo>
                      <a:pt x="78010" y="17107"/>
                      <a:pt x="119311" y="0"/>
                      <a:pt x="16237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C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57150"/>
                <a:ext cx="324752" cy="1744196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lIns="24236" tIns="24236" rIns="24236" bIns="24236" rtlCol="0" anchor="ctr"/>
              <a:lstStyle/>
              <a:p>
                <a:pPr algn="ctr">
                  <a:lnSpc>
                    <a:spcPts val="3360"/>
                  </a:lnSpc>
                </a:pPr>
                <a:endParaRPr dirty="0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1361928" y="8613695"/>
              <a:ext cx="5612468" cy="52901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1"/>
                </a:lnSpc>
                <a:spcBef>
                  <a:spcPct val="0"/>
                </a:spcBef>
              </a:pPr>
              <a:r>
                <a:rPr lang="en-US" sz="2137" b="1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Commissions </a:t>
              </a:r>
              <a:r>
                <a:rPr lang="fr-BE" sz="2137" b="1" noProof="0" dirty="0">
                  <a:solidFill>
                    <a:srgbClr val="AF2F37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d’avis</a:t>
              </a:r>
              <a:endParaRPr lang="en-US" sz="2137" b="1" dirty="0">
                <a:solidFill>
                  <a:srgbClr val="AF2F37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 rot="-1679079">
            <a:off x="265915" y="1240651"/>
            <a:ext cx="3190835" cy="1278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Zoom sur le CACPE</a:t>
            </a:r>
          </a:p>
        </p:txBody>
      </p:sp>
      <p:sp>
        <p:nvSpPr>
          <p:cNvPr id="31" name="Freeform 31"/>
          <p:cNvSpPr/>
          <p:nvPr/>
        </p:nvSpPr>
        <p:spPr>
          <a:xfrm rot="-1108405" flipH="1">
            <a:off x="718557" y="462230"/>
            <a:ext cx="885760" cy="831762"/>
          </a:xfrm>
          <a:custGeom>
            <a:avLst/>
            <a:gdLst/>
            <a:ahLst/>
            <a:cxnLst/>
            <a:rect l="l" t="t" r="r" b="b"/>
            <a:pathLst>
              <a:path w="885760" h="876164">
                <a:moveTo>
                  <a:pt x="885760" y="0"/>
                </a:moveTo>
                <a:lnTo>
                  <a:pt x="0" y="0"/>
                </a:lnTo>
                <a:lnTo>
                  <a:pt x="0" y="876164"/>
                </a:lnTo>
                <a:lnTo>
                  <a:pt x="885760" y="876164"/>
                </a:lnTo>
                <a:lnTo>
                  <a:pt x="885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2" name="TextBox 32"/>
          <p:cNvSpPr txBox="1"/>
          <p:nvPr/>
        </p:nvSpPr>
        <p:spPr>
          <a:xfrm>
            <a:off x="4164545" y="682644"/>
            <a:ext cx="9958909" cy="146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fr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</a:t>
            </a:r>
            <a:r>
              <a:rPr lang="fr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onseil </a:t>
            </a:r>
            <a:r>
              <a:rPr lang="fr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</a:t>
            </a:r>
            <a:r>
              <a:rPr lang="fr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dministratif du </a:t>
            </a:r>
            <a:r>
              <a:rPr lang="fr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</a:t>
            </a:r>
            <a:r>
              <a:rPr lang="fr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ulte </a:t>
            </a:r>
            <a:r>
              <a:rPr lang="fr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P</a:t>
            </a:r>
            <a:r>
              <a:rPr lang="fr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rotestant et </a:t>
            </a:r>
            <a:r>
              <a:rPr lang="fr-BE" sz="3999" b="1" u="sng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E</a:t>
            </a:r>
            <a:r>
              <a:rPr lang="fr-BE" sz="3999" b="1" noProof="0" dirty="0">
                <a:solidFill>
                  <a:srgbClr val="000000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vangélique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08405" flipH="1">
            <a:off x="791201" y="553639"/>
            <a:ext cx="885760" cy="840760"/>
          </a:xfrm>
          <a:custGeom>
            <a:avLst/>
            <a:gdLst/>
            <a:ahLst/>
            <a:cxnLst/>
            <a:rect l="l" t="t" r="r" b="b"/>
            <a:pathLst>
              <a:path w="885760" h="876164">
                <a:moveTo>
                  <a:pt x="885760" y="0"/>
                </a:moveTo>
                <a:lnTo>
                  <a:pt x="0" y="0"/>
                </a:lnTo>
                <a:lnTo>
                  <a:pt x="0" y="876164"/>
                </a:lnTo>
                <a:lnTo>
                  <a:pt x="885760" y="876164"/>
                </a:lnTo>
                <a:lnTo>
                  <a:pt x="8857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3" name="TextBox 3"/>
          <p:cNvSpPr txBox="1"/>
          <p:nvPr/>
        </p:nvSpPr>
        <p:spPr>
          <a:xfrm rot="-1679079">
            <a:off x="142046" y="1082307"/>
            <a:ext cx="3359464" cy="1396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fr-BE" sz="3399" noProof="0" dirty="0">
                <a:solidFill>
                  <a:srgbClr val="000000"/>
                </a:solidFill>
                <a:latin typeface="Arapey Bold"/>
                <a:ea typeface="Arapey Bold"/>
                <a:cs typeface="Arapey Bold"/>
                <a:sym typeface="Arapey Bold"/>
              </a:rPr>
              <a:t>Zoom sur le SYNODE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49639" y="502901"/>
            <a:ext cx="4150936" cy="65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82"/>
              </a:lnSpc>
              <a:spcBef>
                <a:spcPct val="0"/>
              </a:spcBef>
            </a:pPr>
            <a:r>
              <a:rPr lang="fr-BE" sz="3415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Synode Fédéral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1634" y="1168492"/>
            <a:ext cx="7326060" cy="4135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  <a:spcBef>
                <a:spcPct val="0"/>
              </a:spcBef>
            </a:pPr>
            <a:r>
              <a:rPr lang="fr-BE" sz="2107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des Eglises protestantes et évangéliques de Belgique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8281227" y="-2625151"/>
            <a:ext cx="1485773" cy="7326060"/>
            <a:chOff x="0" y="0"/>
            <a:chExt cx="709747" cy="34996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265746" y="0"/>
                  </a:moveTo>
                  <a:lnTo>
                    <a:pt x="444001" y="0"/>
                  </a:lnTo>
                  <a:cubicBezTo>
                    <a:pt x="514481" y="0"/>
                    <a:pt x="582075" y="27998"/>
                    <a:pt x="631912" y="77835"/>
                  </a:cubicBezTo>
                  <a:cubicBezTo>
                    <a:pt x="681749" y="127672"/>
                    <a:pt x="709747" y="195266"/>
                    <a:pt x="709747" y="265746"/>
                  </a:cubicBezTo>
                  <a:lnTo>
                    <a:pt x="709747" y="3233880"/>
                  </a:lnTo>
                  <a:cubicBezTo>
                    <a:pt x="709747" y="3380647"/>
                    <a:pt x="590768" y="3499626"/>
                    <a:pt x="444001" y="3499626"/>
                  </a:cubicBezTo>
                  <a:lnTo>
                    <a:pt x="265746" y="3499626"/>
                  </a:lnTo>
                  <a:cubicBezTo>
                    <a:pt x="195266" y="3499626"/>
                    <a:pt x="127672" y="3471627"/>
                    <a:pt x="77835" y="3421790"/>
                  </a:cubicBezTo>
                  <a:cubicBezTo>
                    <a:pt x="27998" y="3371953"/>
                    <a:pt x="0" y="3304360"/>
                    <a:pt x="0" y="3233880"/>
                  </a:cubicBezTo>
                  <a:lnTo>
                    <a:pt x="0" y="265746"/>
                  </a:lnTo>
                  <a:cubicBezTo>
                    <a:pt x="0" y="195266"/>
                    <a:pt x="27998" y="127672"/>
                    <a:pt x="77835" y="77835"/>
                  </a:cubicBezTo>
                  <a:cubicBezTo>
                    <a:pt x="127672" y="27998"/>
                    <a:pt x="195266" y="0"/>
                    <a:pt x="265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709747" cy="3547250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8293977" y="-842645"/>
            <a:ext cx="1485773" cy="7326060"/>
            <a:chOff x="0" y="0"/>
            <a:chExt cx="709747" cy="34996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09747" cy="3499626"/>
            </a:xfrm>
            <a:custGeom>
              <a:avLst/>
              <a:gdLst/>
              <a:ahLst/>
              <a:cxnLst/>
              <a:rect l="l" t="t" r="r" b="b"/>
              <a:pathLst>
                <a:path w="709747" h="3499626">
                  <a:moveTo>
                    <a:pt x="265746" y="0"/>
                  </a:moveTo>
                  <a:lnTo>
                    <a:pt x="444001" y="0"/>
                  </a:lnTo>
                  <a:cubicBezTo>
                    <a:pt x="514481" y="0"/>
                    <a:pt x="582075" y="27998"/>
                    <a:pt x="631912" y="77835"/>
                  </a:cubicBezTo>
                  <a:cubicBezTo>
                    <a:pt x="681749" y="127672"/>
                    <a:pt x="709747" y="195266"/>
                    <a:pt x="709747" y="265746"/>
                  </a:cubicBezTo>
                  <a:lnTo>
                    <a:pt x="709747" y="3233880"/>
                  </a:lnTo>
                  <a:cubicBezTo>
                    <a:pt x="709747" y="3380647"/>
                    <a:pt x="590768" y="3499626"/>
                    <a:pt x="444001" y="3499626"/>
                  </a:cubicBezTo>
                  <a:lnTo>
                    <a:pt x="265746" y="3499626"/>
                  </a:lnTo>
                  <a:cubicBezTo>
                    <a:pt x="195266" y="3499626"/>
                    <a:pt x="127672" y="3471627"/>
                    <a:pt x="77835" y="3421790"/>
                  </a:cubicBezTo>
                  <a:cubicBezTo>
                    <a:pt x="27998" y="3371953"/>
                    <a:pt x="0" y="3304360"/>
                    <a:pt x="0" y="3233880"/>
                  </a:cubicBezTo>
                  <a:lnTo>
                    <a:pt x="0" y="265746"/>
                  </a:lnTo>
                  <a:cubicBezTo>
                    <a:pt x="0" y="195266"/>
                    <a:pt x="27998" y="127672"/>
                    <a:pt x="77835" y="77835"/>
                  </a:cubicBezTo>
                  <a:cubicBezTo>
                    <a:pt x="127672" y="27998"/>
                    <a:pt x="195266" y="0"/>
                    <a:pt x="265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85725"/>
              <a:ext cx="709747" cy="3585350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8402872" y="950567"/>
            <a:ext cx="1485773" cy="3754723"/>
            <a:chOff x="0" y="0"/>
            <a:chExt cx="709747" cy="17936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09747" cy="1793614"/>
            </a:xfrm>
            <a:custGeom>
              <a:avLst/>
              <a:gdLst/>
              <a:ahLst/>
              <a:cxnLst/>
              <a:rect l="l" t="t" r="r" b="b"/>
              <a:pathLst>
                <a:path w="709747" h="1793614">
                  <a:moveTo>
                    <a:pt x="265746" y="0"/>
                  </a:moveTo>
                  <a:lnTo>
                    <a:pt x="444001" y="0"/>
                  </a:lnTo>
                  <a:cubicBezTo>
                    <a:pt x="514481" y="0"/>
                    <a:pt x="582075" y="27998"/>
                    <a:pt x="631912" y="77835"/>
                  </a:cubicBezTo>
                  <a:cubicBezTo>
                    <a:pt x="681749" y="127672"/>
                    <a:pt x="709747" y="195266"/>
                    <a:pt x="709747" y="265746"/>
                  </a:cubicBezTo>
                  <a:lnTo>
                    <a:pt x="709747" y="1527868"/>
                  </a:lnTo>
                  <a:cubicBezTo>
                    <a:pt x="709747" y="1598349"/>
                    <a:pt x="681749" y="1665942"/>
                    <a:pt x="631912" y="1715779"/>
                  </a:cubicBezTo>
                  <a:cubicBezTo>
                    <a:pt x="582075" y="1765616"/>
                    <a:pt x="514481" y="1793614"/>
                    <a:pt x="444001" y="1793614"/>
                  </a:cubicBezTo>
                  <a:lnTo>
                    <a:pt x="265746" y="1793614"/>
                  </a:lnTo>
                  <a:cubicBezTo>
                    <a:pt x="195266" y="1793614"/>
                    <a:pt x="127672" y="1765616"/>
                    <a:pt x="77835" y="1715779"/>
                  </a:cubicBezTo>
                  <a:cubicBezTo>
                    <a:pt x="27998" y="1665942"/>
                    <a:pt x="0" y="1598349"/>
                    <a:pt x="0" y="1527868"/>
                  </a:cubicBezTo>
                  <a:lnTo>
                    <a:pt x="0" y="265746"/>
                  </a:lnTo>
                  <a:cubicBezTo>
                    <a:pt x="0" y="195266"/>
                    <a:pt x="27998" y="127672"/>
                    <a:pt x="77835" y="77835"/>
                  </a:cubicBezTo>
                  <a:cubicBezTo>
                    <a:pt x="127672" y="27998"/>
                    <a:pt x="195266" y="0"/>
                    <a:pt x="2657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EDBC2D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709747" cy="1841239"/>
            </a:xfrm>
            <a:prstGeom prst="rect">
              <a:avLst/>
            </a:prstGeom>
          </p:spPr>
          <p:txBody>
            <a:bodyPr lIns="21981" tIns="21981" rIns="21981" bIns="21981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70290" y="2770779"/>
            <a:ext cx="4150936" cy="51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fr-BE" sz="145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(Organe suprême </a:t>
            </a:r>
          </a:p>
          <a:p>
            <a:pPr algn="ctr">
              <a:lnSpc>
                <a:spcPts val="2034"/>
              </a:lnSpc>
              <a:spcBef>
                <a:spcPct val="0"/>
              </a:spcBef>
            </a:pPr>
            <a:r>
              <a:rPr lang="fr-BE" sz="1453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de décision)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21682" y="4115440"/>
            <a:ext cx="1145372" cy="43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  <a:spcBef>
                <a:spcPct val="0"/>
              </a:spcBef>
            </a:pPr>
            <a:r>
              <a:rPr lang="fr-BE" sz="2294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30015" y="4131830"/>
            <a:ext cx="1145372" cy="437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2"/>
              </a:lnSpc>
              <a:spcBef>
                <a:spcPct val="0"/>
              </a:spcBef>
            </a:pPr>
            <a:r>
              <a:rPr lang="fr-BE" sz="2294" u="none" strike="noStrike" noProof="0" dirty="0">
                <a:solidFill>
                  <a:srgbClr val="6D3231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4 FR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070290" y="3638926"/>
            <a:ext cx="4150936" cy="1485773"/>
            <a:chOff x="0" y="0"/>
            <a:chExt cx="5534582" cy="1981030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1776776" y="-1512634"/>
              <a:ext cx="1981030" cy="5006298"/>
              <a:chOff x="0" y="0"/>
              <a:chExt cx="709747" cy="179361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709747" cy="1793614"/>
              </a:xfrm>
              <a:custGeom>
                <a:avLst/>
                <a:gdLst/>
                <a:ahLst/>
                <a:cxnLst/>
                <a:rect l="l" t="t" r="r" b="b"/>
                <a:pathLst>
                  <a:path w="709747" h="1793614">
                    <a:moveTo>
                      <a:pt x="354873" y="0"/>
                    </a:moveTo>
                    <a:lnTo>
                      <a:pt x="354873" y="0"/>
                    </a:lnTo>
                    <a:cubicBezTo>
                      <a:pt x="550865" y="0"/>
                      <a:pt x="709747" y="158882"/>
                      <a:pt x="709747" y="354873"/>
                    </a:cubicBezTo>
                    <a:lnTo>
                      <a:pt x="709747" y="1438741"/>
                    </a:lnTo>
                    <a:cubicBezTo>
                      <a:pt x="709747" y="1634732"/>
                      <a:pt x="550865" y="1793614"/>
                      <a:pt x="354873" y="1793614"/>
                    </a:cubicBezTo>
                    <a:lnTo>
                      <a:pt x="354873" y="1793614"/>
                    </a:lnTo>
                    <a:cubicBezTo>
                      <a:pt x="158882" y="1793614"/>
                      <a:pt x="0" y="1634732"/>
                      <a:pt x="0" y="1438741"/>
                    </a:cubicBezTo>
                    <a:lnTo>
                      <a:pt x="0" y="354873"/>
                    </a:lnTo>
                    <a:cubicBezTo>
                      <a:pt x="0" y="158882"/>
                      <a:pt x="158882" y="0"/>
                      <a:pt x="35487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914D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709747" cy="1841239"/>
              </a:xfrm>
              <a:prstGeom prst="rect">
                <a:avLst/>
              </a:prstGeom>
            </p:spPr>
            <p:txBody>
              <a:bodyPr lIns="17123" tIns="17123" rIns="17123" bIns="17123" rtlCol="0" anchor="ctr"/>
              <a:lstStyle/>
              <a:p>
                <a:pPr algn="ctr">
                  <a:lnSpc>
                    <a:spcPts val="2800"/>
                  </a:lnSpc>
                </a:pPr>
                <a:endParaRPr lang="fr-BE" noProof="0" dirty="0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230320"/>
              <a:ext cx="5534582" cy="682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25"/>
                </a:lnSpc>
                <a:spcBef>
                  <a:spcPct val="0"/>
                </a:spcBef>
              </a:pPr>
              <a:r>
                <a:rPr lang="fr-BE" sz="2804" b="1" u="none" strike="noStrike" noProof="0" dirty="0">
                  <a:solidFill>
                    <a:srgbClr val="6D3231"/>
                  </a:solidFill>
                  <a:latin typeface="Rotis Sans Serif Ultra-Bold"/>
                  <a:ea typeface="Rotis Sans Serif Ultra-Bold"/>
                  <a:cs typeface="Rotis Sans Serif Ultra-Bold"/>
                  <a:sym typeface="Rotis Sans Serif Ultra-Bold"/>
                </a:rPr>
                <a:t>Conseil Exécutif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07176"/>
              <a:ext cx="5534582" cy="8657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00"/>
                </a:lnSpc>
                <a:spcBef>
                  <a:spcPct val="0"/>
                </a:spcBef>
              </a:pPr>
              <a:r>
                <a:rPr lang="fr-BE" sz="2294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Président </a:t>
              </a:r>
            </a:p>
            <a:p>
              <a:pPr marL="0" lvl="0" indent="0" algn="ctr">
                <a:lnSpc>
                  <a:spcPts val="2500"/>
                </a:lnSpc>
                <a:spcBef>
                  <a:spcPct val="0"/>
                </a:spcBef>
              </a:pPr>
              <a:r>
                <a:rPr lang="fr-BE" sz="2294" u="none" strike="noStrike" noProof="0" dirty="0">
                  <a:solidFill>
                    <a:srgbClr val="6D3231"/>
                  </a:solidFill>
                  <a:latin typeface="Rotis Sans Serif"/>
                  <a:ea typeface="Rotis Sans Serif"/>
                  <a:cs typeface="Rotis Sans Serif"/>
                  <a:sym typeface="Rotis Sans Serif"/>
                </a:rPr>
                <a:t>2 vice-présidents</a:t>
              </a:r>
            </a:p>
          </p:txBody>
        </p:sp>
      </p:grpSp>
      <p:sp>
        <p:nvSpPr>
          <p:cNvPr id="24" name="Freeform 24"/>
          <p:cNvSpPr/>
          <p:nvPr/>
        </p:nvSpPr>
        <p:spPr>
          <a:xfrm rot="-1122810">
            <a:off x="5381827" y="2946986"/>
            <a:ext cx="561210" cy="1677529"/>
          </a:xfrm>
          <a:custGeom>
            <a:avLst/>
            <a:gdLst/>
            <a:ahLst/>
            <a:cxnLst/>
            <a:rect l="l" t="t" r="r" b="b"/>
            <a:pathLst>
              <a:path w="561210" h="1677529">
                <a:moveTo>
                  <a:pt x="0" y="0"/>
                </a:moveTo>
                <a:lnTo>
                  <a:pt x="561209" y="0"/>
                </a:lnTo>
                <a:lnTo>
                  <a:pt x="561209" y="1677529"/>
                </a:lnTo>
                <a:lnTo>
                  <a:pt x="0" y="1677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25" name="TextBox 25"/>
          <p:cNvSpPr txBox="1"/>
          <p:nvPr/>
        </p:nvSpPr>
        <p:spPr>
          <a:xfrm>
            <a:off x="5741077" y="2451611"/>
            <a:ext cx="1145372" cy="70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7"/>
              </a:lnSpc>
            </a:pPr>
            <a:r>
              <a:rPr lang="fr-BE" sz="1355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Chambre Synodale </a:t>
            </a:r>
          </a:p>
          <a:p>
            <a:pPr algn="ctr">
              <a:lnSpc>
                <a:spcPts val="1897"/>
              </a:lnSpc>
              <a:spcBef>
                <a:spcPct val="0"/>
              </a:spcBef>
            </a:pPr>
            <a:r>
              <a:rPr lang="fr-BE" sz="1355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NL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56763" y="2451611"/>
            <a:ext cx="1145372" cy="70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7"/>
              </a:lnSpc>
            </a:pPr>
            <a:r>
              <a:rPr lang="fr-BE" sz="1355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Chambre Synodale </a:t>
            </a:r>
          </a:p>
          <a:p>
            <a:pPr algn="ctr">
              <a:lnSpc>
                <a:spcPts val="1897"/>
              </a:lnSpc>
              <a:spcBef>
                <a:spcPct val="0"/>
              </a:spcBef>
            </a:pPr>
            <a:r>
              <a:rPr lang="fr-BE" sz="1355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FR</a:t>
            </a:r>
          </a:p>
        </p:txBody>
      </p:sp>
      <p:sp>
        <p:nvSpPr>
          <p:cNvPr id="27" name="Freeform 27"/>
          <p:cNvSpPr/>
          <p:nvPr/>
        </p:nvSpPr>
        <p:spPr>
          <a:xfrm rot="216475" flipH="1">
            <a:off x="12436928" y="2917320"/>
            <a:ext cx="562098" cy="1680185"/>
          </a:xfrm>
          <a:custGeom>
            <a:avLst/>
            <a:gdLst/>
            <a:ahLst/>
            <a:cxnLst/>
            <a:rect l="l" t="t" r="r" b="b"/>
            <a:pathLst>
              <a:path w="562098" h="1680185">
                <a:moveTo>
                  <a:pt x="562099" y="0"/>
                </a:moveTo>
                <a:lnTo>
                  <a:pt x="0" y="0"/>
                </a:lnTo>
                <a:lnTo>
                  <a:pt x="0" y="1680186"/>
                </a:lnTo>
                <a:lnTo>
                  <a:pt x="562099" y="1680186"/>
                </a:lnTo>
                <a:lnTo>
                  <a:pt x="562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28" name="AutoShape 28"/>
          <p:cNvSpPr/>
          <p:nvPr/>
        </p:nvSpPr>
        <p:spPr>
          <a:xfrm flipH="1">
            <a:off x="10607491" y="2827929"/>
            <a:ext cx="83483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noProof="0" dirty="0"/>
          </a:p>
        </p:txBody>
      </p:sp>
      <p:sp>
        <p:nvSpPr>
          <p:cNvPr id="29" name="AutoShape 29"/>
          <p:cNvSpPr/>
          <p:nvPr/>
        </p:nvSpPr>
        <p:spPr>
          <a:xfrm flipH="1">
            <a:off x="6749639" y="2827929"/>
            <a:ext cx="83483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BE" noProof="0" dirty="0"/>
          </a:p>
        </p:txBody>
      </p:sp>
      <p:grpSp>
        <p:nvGrpSpPr>
          <p:cNvPr id="30" name="Group 30"/>
          <p:cNvGrpSpPr/>
          <p:nvPr/>
        </p:nvGrpSpPr>
        <p:grpSpPr>
          <a:xfrm rot="5400000">
            <a:off x="6609536" y="4379287"/>
            <a:ext cx="873896" cy="4416879"/>
            <a:chOff x="0" y="0"/>
            <a:chExt cx="354873" cy="17936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6675041" y="5852340"/>
            <a:ext cx="742886" cy="3754723"/>
            <a:chOff x="0" y="0"/>
            <a:chExt cx="354873" cy="17936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36" name="Group 36"/>
          <p:cNvGrpSpPr/>
          <p:nvPr/>
        </p:nvGrpSpPr>
        <p:grpSpPr>
          <a:xfrm rot="5400000">
            <a:off x="6633473" y="6797771"/>
            <a:ext cx="742886" cy="3754723"/>
            <a:chOff x="0" y="0"/>
            <a:chExt cx="354873" cy="179361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39" name="Group 39"/>
          <p:cNvGrpSpPr/>
          <p:nvPr/>
        </p:nvGrpSpPr>
        <p:grpSpPr>
          <a:xfrm rot="5400000">
            <a:off x="6667489" y="7743203"/>
            <a:ext cx="742886" cy="3754723"/>
            <a:chOff x="0" y="0"/>
            <a:chExt cx="354873" cy="179361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17123" tIns="17123" rIns="17123" bIns="17123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5400000">
            <a:off x="11198773" y="4379287"/>
            <a:ext cx="873896" cy="4416879"/>
            <a:chOff x="0" y="0"/>
            <a:chExt cx="354873" cy="179361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354873" cy="1793614"/>
            </a:xfrm>
            <a:custGeom>
              <a:avLst/>
              <a:gdLst/>
              <a:ahLst/>
              <a:cxnLst/>
              <a:rect l="l" t="t" r="r" b="b"/>
              <a:pathLst>
                <a:path w="354873" h="1793614">
                  <a:moveTo>
                    <a:pt x="177437" y="0"/>
                  </a:moveTo>
                  <a:lnTo>
                    <a:pt x="177437" y="0"/>
                  </a:lnTo>
                  <a:cubicBezTo>
                    <a:pt x="224496" y="0"/>
                    <a:pt x="269628" y="18694"/>
                    <a:pt x="302903" y="51970"/>
                  </a:cubicBezTo>
                  <a:cubicBezTo>
                    <a:pt x="336179" y="85246"/>
                    <a:pt x="354873" y="130378"/>
                    <a:pt x="354873" y="177437"/>
                  </a:cubicBezTo>
                  <a:lnTo>
                    <a:pt x="354873" y="1616177"/>
                  </a:lnTo>
                  <a:cubicBezTo>
                    <a:pt x="354873" y="1663237"/>
                    <a:pt x="336179" y="1708368"/>
                    <a:pt x="302903" y="1741644"/>
                  </a:cubicBezTo>
                  <a:cubicBezTo>
                    <a:pt x="269628" y="1774920"/>
                    <a:pt x="224496" y="1793614"/>
                    <a:pt x="177437" y="1793614"/>
                  </a:cubicBezTo>
                  <a:lnTo>
                    <a:pt x="177437" y="1793614"/>
                  </a:lnTo>
                  <a:cubicBezTo>
                    <a:pt x="130378" y="1793614"/>
                    <a:pt x="85246" y="1774920"/>
                    <a:pt x="51970" y="1741644"/>
                  </a:cubicBezTo>
                  <a:cubicBezTo>
                    <a:pt x="18694" y="1708368"/>
                    <a:pt x="0" y="1663237"/>
                    <a:pt x="0" y="1616177"/>
                  </a:cubicBezTo>
                  <a:lnTo>
                    <a:pt x="0" y="177437"/>
                  </a:lnTo>
                  <a:cubicBezTo>
                    <a:pt x="0" y="130378"/>
                    <a:pt x="18694" y="85246"/>
                    <a:pt x="51970" y="51970"/>
                  </a:cubicBezTo>
                  <a:cubicBezTo>
                    <a:pt x="85246" y="18694"/>
                    <a:pt x="130378" y="0"/>
                    <a:pt x="17743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85725"/>
              <a:ext cx="354873" cy="1879339"/>
            </a:xfrm>
            <a:prstGeom prst="rect">
              <a:avLst/>
            </a:prstGeom>
          </p:spPr>
          <p:txBody>
            <a:bodyPr lIns="20142" tIns="20142" rIns="20142" bIns="20142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45" name="Freeform 45"/>
          <p:cNvSpPr/>
          <p:nvPr/>
        </p:nvSpPr>
        <p:spPr>
          <a:xfrm rot="-383419">
            <a:off x="4698163" y="6606498"/>
            <a:ext cx="404870" cy="1210208"/>
          </a:xfrm>
          <a:custGeom>
            <a:avLst/>
            <a:gdLst/>
            <a:ahLst/>
            <a:cxnLst/>
            <a:rect l="l" t="t" r="r" b="b"/>
            <a:pathLst>
              <a:path w="404870" h="1210208">
                <a:moveTo>
                  <a:pt x="0" y="0"/>
                </a:moveTo>
                <a:lnTo>
                  <a:pt x="404869" y="0"/>
                </a:lnTo>
                <a:lnTo>
                  <a:pt x="404869" y="1210207"/>
                </a:lnTo>
                <a:lnTo>
                  <a:pt x="0" y="1210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46" name="Freeform 46"/>
          <p:cNvSpPr/>
          <p:nvPr/>
        </p:nvSpPr>
        <p:spPr>
          <a:xfrm rot="-383419">
            <a:off x="4515330" y="6888201"/>
            <a:ext cx="603778" cy="1804771"/>
          </a:xfrm>
          <a:custGeom>
            <a:avLst/>
            <a:gdLst/>
            <a:ahLst/>
            <a:cxnLst/>
            <a:rect l="l" t="t" r="r" b="b"/>
            <a:pathLst>
              <a:path w="603778" h="1804771">
                <a:moveTo>
                  <a:pt x="0" y="0"/>
                </a:moveTo>
                <a:lnTo>
                  <a:pt x="603778" y="0"/>
                </a:lnTo>
                <a:lnTo>
                  <a:pt x="603778" y="1804771"/>
                </a:lnTo>
                <a:lnTo>
                  <a:pt x="0" y="1804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47" name="Freeform 47"/>
          <p:cNvSpPr/>
          <p:nvPr/>
        </p:nvSpPr>
        <p:spPr>
          <a:xfrm rot="-383419">
            <a:off x="4327801" y="7471934"/>
            <a:ext cx="716765" cy="2142505"/>
          </a:xfrm>
          <a:custGeom>
            <a:avLst/>
            <a:gdLst/>
            <a:ahLst/>
            <a:cxnLst/>
            <a:rect l="l" t="t" r="r" b="b"/>
            <a:pathLst>
              <a:path w="716765" h="2142505">
                <a:moveTo>
                  <a:pt x="0" y="0"/>
                </a:moveTo>
                <a:lnTo>
                  <a:pt x="716765" y="0"/>
                </a:lnTo>
                <a:lnTo>
                  <a:pt x="716765" y="2142505"/>
                </a:lnTo>
                <a:lnTo>
                  <a:pt x="0" y="2142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48" name="Freeform 48"/>
          <p:cNvSpPr/>
          <p:nvPr/>
        </p:nvSpPr>
        <p:spPr>
          <a:xfrm rot="-10712287">
            <a:off x="7959604" y="5194780"/>
            <a:ext cx="2434630" cy="925093"/>
          </a:xfrm>
          <a:custGeom>
            <a:avLst/>
            <a:gdLst/>
            <a:ahLst/>
            <a:cxnLst/>
            <a:rect l="l" t="t" r="r" b="b"/>
            <a:pathLst>
              <a:path w="2434630" h="925093">
                <a:moveTo>
                  <a:pt x="0" y="0"/>
                </a:moveTo>
                <a:lnTo>
                  <a:pt x="2434630" y="0"/>
                </a:lnTo>
                <a:lnTo>
                  <a:pt x="2434630" y="925092"/>
                </a:lnTo>
                <a:lnTo>
                  <a:pt x="0" y="925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grpSp>
        <p:nvGrpSpPr>
          <p:cNvPr id="49" name="Group 49"/>
          <p:cNvGrpSpPr/>
          <p:nvPr/>
        </p:nvGrpSpPr>
        <p:grpSpPr>
          <a:xfrm>
            <a:off x="9827247" y="7880874"/>
            <a:ext cx="1529516" cy="2111134"/>
            <a:chOff x="0" y="0"/>
            <a:chExt cx="621109" cy="857293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21109" cy="857293"/>
            </a:xfrm>
            <a:custGeom>
              <a:avLst/>
              <a:gdLst/>
              <a:ahLst/>
              <a:cxnLst/>
              <a:rect l="l" t="t" r="r" b="b"/>
              <a:pathLst>
                <a:path w="621109" h="857293">
                  <a:moveTo>
                    <a:pt x="258146" y="0"/>
                  </a:moveTo>
                  <a:lnTo>
                    <a:pt x="362963" y="0"/>
                  </a:lnTo>
                  <a:cubicBezTo>
                    <a:pt x="505533" y="0"/>
                    <a:pt x="621109" y="115576"/>
                    <a:pt x="621109" y="258146"/>
                  </a:cubicBezTo>
                  <a:lnTo>
                    <a:pt x="621109" y="599147"/>
                  </a:lnTo>
                  <a:cubicBezTo>
                    <a:pt x="621109" y="741717"/>
                    <a:pt x="505533" y="857293"/>
                    <a:pt x="362963" y="857293"/>
                  </a:cubicBezTo>
                  <a:lnTo>
                    <a:pt x="258146" y="857293"/>
                  </a:lnTo>
                  <a:cubicBezTo>
                    <a:pt x="115576" y="857293"/>
                    <a:pt x="0" y="741717"/>
                    <a:pt x="0" y="599147"/>
                  </a:cubicBezTo>
                  <a:lnTo>
                    <a:pt x="0" y="258146"/>
                  </a:lnTo>
                  <a:cubicBezTo>
                    <a:pt x="0" y="115576"/>
                    <a:pt x="115576" y="0"/>
                    <a:pt x="25814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0097B2"/>
              </a:solidFill>
              <a:prstDash val="solid"/>
              <a:round/>
            </a:ln>
          </p:spPr>
          <p:txBody>
            <a:bodyPr/>
            <a:lstStyle/>
            <a:p>
              <a:endParaRPr lang="fr-BE" noProof="0" dirty="0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47625"/>
              <a:ext cx="621109" cy="904918"/>
            </a:xfrm>
            <a:prstGeom prst="rect">
              <a:avLst/>
            </a:prstGeom>
          </p:spPr>
          <p:txBody>
            <a:bodyPr lIns="25857" tIns="25857" rIns="25857" bIns="25857" rtlCol="0" anchor="ctr"/>
            <a:lstStyle/>
            <a:p>
              <a:pPr algn="ctr">
                <a:lnSpc>
                  <a:spcPts val="2800"/>
                </a:lnSpc>
              </a:pPr>
              <a:endParaRPr lang="fr-BE" noProof="0" dirty="0"/>
            </a:p>
          </p:txBody>
        </p:sp>
      </p:grpSp>
      <p:sp>
        <p:nvSpPr>
          <p:cNvPr id="52" name="Freeform 52"/>
          <p:cNvSpPr/>
          <p:nvPr/>
        </p:nvSpPr>
        <p:spPr>
          <a:xfrm rot="-10800000">
            <a:off x="10417576" y="7052765"/>
            <a:ext cx="277825" cy="800019"/>
          </a:xfrm>
          <a:custGeom>
            <a:avLst/>
            <a:gdLst/>
            <a:ahLst/>
            <a:cxnLst/>
            <a:rect l="l" t="t" r="r" b="b"/>
            <a:pathLst>
              <a:path w="277825" h="800019">
                <a:moveTo>
                  <a:pt x="0" y="0"/>
                </a:moveTo>
                <a:lnTo>
                  <a:pt x="277825" y="0"/>
                </a:lnTo>
                <a:lnTo>
                  <a:pt x="277825" y="800019"/>
                </a:lnTo>
                <a:lnTo>
                  <a:pt x="0" y="8000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53" name="Freeform 53"/>
          <p:cNvSpPr/>
          <p:nvPr/>
        </p:nvSpPr>
        <p:spPr>
          <a:xfrm rot="-10800000" flipH="1">
            <a:off x="12699894" y="7052765"/>
            <a:ext cx="277825" cy="800019"/>
          </a:xfrm>
          <a:custGeom>
            <a:avLst/>
            <a:gdLst/>
            <a:ahLst/>
            <a:cxnLst/>
            <a:rect l="l" t="t" r="r" b="b"/>
            <a:pathLst>
              <a:path w="277825" h="800019">
                <a:moveTo>
                  <a:pt x="277824" y="0"/>
                </a:moveTo>
                <a:lnTo>
                  <a:pt x="0" y="0"/>
                </a:lnTo>
                <a:lnTo>
                  <a:pt x="0" y="800019"/>
                </a:lnTo>
                <a:lnTo>
                  <a:pt x="277824" y="800019"/>
                </a:lnTo>
                <a:lnTo>
                  <a:pt x="27782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54" name="Freeform 54"/>
          <p:cNvSpPr/>
          <p:nvPr/>
        </p:nvSpPr>
        <p:spPr>
          <a:xfrm>
            <a:off x="6576378" y="434967"/>
            <a:ext cx="849906" cy="795110"/>
          </a:xfrm>
          <a:custGeom>
            <a:avLst/>
            <a:gdLst/>
            <a:ahLst/>
            <a:cxnLst/>
            <a:rect l="l" t="t" r="r" b="b"/>
            <a:pathLst>
              <a:path w="849906" h="795110">
                <a:moveTo>
                  <a:pt x="0" y="0"/>
                </a:moveTo>
                <a:lnTo>
                  <a:pt x="849906" y="0"/>
                </a:lnTo>
                <a:lnTo>
                  <a:pt x="849906" y="795111"/>
                </a:lnTo>
                <a:lnTo>
                  <a:pt x="0" y="795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45222"/>
            </a:stretch>
          </a:blipFill>
        </p:spPr>
        <p:txBody>
          <a:bodyPr/>
          <a:lstStyle/>
          <a:p>
            <a:endParaRPr lang="fr-BE" noProof="0" dirty="0"/>
          </a:p>
        </p:txBody>
      </p:sp>
      <p:grpSp>
        <p:nvGrpSpPr>
          <p:cNvPr id="55" name="Group 55"/>
          <p:cNvGrpSpPr/>
          <p:nvPr/>
        </p:nvGrpSpPr>
        <p:grpSpPr>
          <a:xfrm>
            <a:off x="12071839" y="7880874"/>
            <a:ext cx="1529516" cy="2111134"/>
            <a:chOff x="0" y="0"/>
            <a:chExt cx="2039355" cy="2814845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039355" cy="2814845"/>
              <a:chOff x="0" y="0"/>
              <a:chExt cx="621109" cy="85729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621109" cy="857293"/>
              </a:xfrm>
              <a:custGeom>
                <a:avLst/>
                <a:gdLst/>
                <a:ahLst/>
                <a:cxnLst/>
                <a:rect l="l" t="t" r="r" b="b"/>
                <a:pathLst>
                  <a:path w="621109" h="857293">
                    <a:moveTo>
                      <a:pt x="310554" y="0"/>
                    </a:moveTo>
                    <a:lnTo>
                      <a:pt x="310554" y="0"/>
                    </a:lnTo>
                    <a:cubicBezTo>
                      <a:pt x="482069" y="0"/>
                      <a:pt x="621109" y="139040"/>
                      <a:pt x="621109" y="310554"/>
                    </a:cubicBezTo>
                    <a:lnTo>
                      <a:pt x="621109" y="546739"/>
                    </a:lnTo>
                    <a:cubicBezTo>
                      <a:pt x="621109" y="718253"/>
                      <a:pt x="482069" y="857293"/>
                      <a:pt x="310554" y="857293"/>
                    </a:cubicBezTo>
                    <a:lnTo>
                      <a:pt x="310554" y="857293"/>
                    </a:lnTo>
                    <a:cubicBezTo>
                      <a:pt x="139040" y="857293"/>
                      <a:pt x="0" y="718253"/>
                      <a:pt x="0" y="546739"/>
                    </a:cubicBezTo>
                    <a:lnTo>
                      <a:pt x="0" y="310554"/>
                    </a:lnTo>
                    <a:cubicBezTo>
                      <a:pt x="0" y="139040"/>
                      <a:pt x="139040" y="0"/>
                      <a:pt x="31055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0097B2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BE" noProof="0" dirty="0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621109" cy="904918"/>
              </a:xfrm>
              <a:prstGeom prst="rect">
                <a:avLst/>
              </a:prstGeom>
            </p:spPr>
            <p:txBody>
              <a:bodyPr lIns="20142" tIns="20142" rIns="20142" bIns="20142" rtlCol="0" anchor="ctr"/>
              <a:lstStyle/>
              <a:p>
                <a:pPr algn="ctr">
                  <a:lnSpc>
                    <a:spcPts val="2800"/>
                  </a:lnSpc>
                </a:pPr>
                <a:endParaRPr lang="fr-BE" noProof="0" dirty="0"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420922" y="1388824"/>
              <a:ext cx="1197510" cy="422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  <a:spcBef>
                  <a:spcPct val="0"/>
                </a:spcBef>
              </a:pPr>
              <a:r>
                <a:rPr lang="fr-BE" sz="1714" b="1" noProof="0" dirty="0">
                  <a:solidFill>
                    <a:srgbClr val="0097B2"/>
                  </a:solidFill>
                  <a:latin typeface="Rotis Sans Serif Bold"/>
                  <a:ea typeface="Rotis Sans Serif Bold"/>
                  <a:cs typeface="Rotis Sans Serif Bold"/>
                  <a:sym typeface="Rotis Sans Serif Bold"/>
                </a:rPr>
                <a:t>13 FR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8971087" y="1780765"/>
            <a:ext cx="110681" cy="304277"/>
          </a:xfrm>
          <a:custGeom>
            <a:avLst/>
            <a:gdLst/>
            <a:ahLst/>
            <a:cxnLst/>
            <a:rect l="l" t="t" r="r" b="b"/>
            <a:pathLst>
              <a:path w="110681" h="304277">
                <a:moveTo>
                  <a:pt x="0" y="0"/>
                </a:moveTo>
                <a:lnTo>
                  <a:pt x="110681" y="0"/>
                </a:lnTo>
                <a:lnTo>
                  <a:pt x="110681" y="304277"/>
                </a:lnTo>
                <a:lnTo>
                  <a:pt x="0" y="3042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BE" noProof="0" dirty="0"/>
          </a:p>
        </p:txBody>
      </p:sp>
      <p:sp>
        <p:nvSpPr>
          <p:cNvPr id="61" name="TextBox 61"/>
          <p:cNvSpPr txBox="1"/>
          <p:nvPr/>
        </p:nvSpPr>
        <p:spPr>
          <a:xfrm>
            <a:off x="10142939" y="8903442"/>
            <a:ext cx="898132" cy="33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fr-BE" sz="1714" b="1" noProof="0" dirty="0">
                <a:solidFill>
                  <a:srgbClr val="0097B2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7 NL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070290" y="2310778"/>
            <a:ext cx="4150936" cy="406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0"/>
              </a:lnSpc>
              <a:spcBef>
                <a:spcPct val="0"/>
              </a:spcBef>
            </a:pPr>
            <a:r>
              <a:rPr lang="fr-BE" sz="2107" b="1" noProof="0" dirty="0">
                <a:solidFill>
                  <a:srgbClr val="EDBC2D"/>
                </a:solidFill>
                <a:latin typeface="Rotis Sans Serif Bold"/>
                <a:ea typeface="Rotis Sans Serif Bold"/>
                <a:cs typeface="Rotis Sans Serif Bold"/>
                <a:sym typeface="Rotis Sans Serif Bold"/>
              </a:rPr>
              <a:t>Assemblée Synodale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4605002" y="6397959"/>
            <a:ext cx="4882965" cy="33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fr-BE" sz="1714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Groupe de travail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5361084" y="7523636"/>
            <a:ext cx="3370802" cy="33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8"/>
              </a:lnSpc>
              <a:spcBef>
                <a:spcPct val="0"/>
              </a:spcBef>
            </a:pPr>
            <a:r>
              <a:rPr lang="fr-BE" sz="1720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Dialogue interconvictionnel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339903" y="8476013"/>
            <a:ext cx="3322857" cy="33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fr-BE" sz="1725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Actes répréhensibles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373919" y="9421445"/>
            <a:ext cx="3322857" cy="29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  <a:spcBef>
                <a:spcPct val="0"/>
              </a:spcBef>
            </a:pPr>
            <a:r>
              <a:rPr lang="fr-BE" sz="1725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Commission d’arbitrage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194239" y="6381588"/>
            <a:ext cx="4882965" cy="336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fr-BE" sz="1714" noProof="0" dirty="0">
                <a:solidFill>
                  <a:srgbClr val="0097B2"/>
                </a:solidFill>
                <a:latin typeface="Rotis Sans Serif"/>
                <a:ea typeface="Rotis Sans Serif"/>
                <a:cs typeface="Rotis Sans Serif"/>
                <a:sym typeface="Rotis Sans Serif"/>
              </a:rPr>
              <a:t>Dénominations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48601" y="2649613"/>
            <a:ext cx="8031440" cy="511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3"/>
              </a:lnSpc>
            </a:pPr>
            <a:r>
              <a:rPr lang="nl-BE" sz="3102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 20 </a:t>
            </a:r>
            <a:r>
              <a:rPr lang="nl-BE" sz="3102" b="1" noProof="0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dénominations</a:t>
            </a:r>
            <a:r>
              <a:rPr lang="nl-BE" sz="3102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dans </a:t>
            </a:r>
            <a:r>
              <a:rPr lang="nl-BE" sz="3102" b="1" noProof="0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</a:t>
            </a:r>
            <a:r>
              <a:rPr lang="nl-BE" sz="3102" b="1" noProof="0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Synode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2211560"/>
            <a:ext cx="4999816" cy="809699"/>
            <a:chOff x="0" y="0"/>
            <a:chExt cx="1950846" cy="315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57292" y="0"/>
                  </a:moveTo>
                  <a:lnTo>
                    <a:pt x="1893554" y="0"/>
                  </a:lnTo>
                  <a:cubicBezTo>
                    <a:pt x="1925195" y="0"/>
                    <a:pt x="1950846" y="25651"/>
                    <a:pt x="1950846" y="57292"/>
                  </a:cubicBezTo>
                  <a:lnTo>
                    <a:pt x="1950846" y="258639"/>
                  </a:lnTo>
                  <a:cubicBezTo>
                    <a:pt x="1950846" y="290281"/>
                    <a:pt x="1925195" y="315931"/>
                    <a:pt x="1893554" y="315931"/>
                  </a:cubicBezTo>
                  <a:lnTo>
                    <a:pt x="57292" y="315931"/>
                  </a:lnTo>
                  <a:cubicBezTo>
                    <a:pt x="25651" y="315931"/>
                    <a:pt x="0" y="290281"/>
                    <a:pt x="0" y="258639"/>
                  </a:cubicBezTo>
                  <a:lnTo>
                    <a:pt x="0" y="57292"/>
                  </a:lnTo>
                  <a:cubicBezTo>
                    <a:pt x="0" y="25651"/>
                    <a:pt x="25651" y="0"/>
                    <a:pt x="572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382823"/>
            <a:ext cx="4999816" cy="809699"/>
            <a:chOff x="0" y="0"/>
            <a:chExt cx="1950846" cy="3159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4555276"/>
            <a:ext cx="4999816" cy="809699"/>
            <a:chOff x="0" y="0"/>
            <a:chExt cx="1950846" cy="3159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5727729"/>
            <a:ext cx="4999816" cy="533902"/>
            <a:chOff x="0" y="0"/>
            <a:chExt cx="1950846" cy="2083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6624385"/>
            <a:ext cx="4999816" cy="809699"/>
            <a:chOff x="0" y="0"/>
            <a:chExt cx="1950846" cy="3159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7796838"/>
            <a:ext cx="4999816" cy="533902"/>
            <a:chOff x="0" y="0"/>
            <a:chExt cx="1950846" cy="2083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8693493"/>
            <a:ext cx="4999816" cy="533902"/>
            <a:chOff x="0" y="0"/>
            <a:chExt cx="1950846" cy="2083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9591839"/>
            <a:ext cx="4999816" cy="533902"/>
            <a:chOff x="0" y="0"/>
            <a:chExt cx="1950846" cy="20832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971077" y="8278251"/>
            <a:ext cx="4999816" cy="809699"/>
            <a:chOff x="0" y="0"/>
            <a:chExt cx="1950846" cy="3159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971077" y="3855515"/>
            <a:ext cx="4999816" cy="809699"/>
            <a:chOff x="0" y="0"/>
            <a:chExt cx="1950846" cy="31593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971077" y="5027968"/>
            <a:ext cx="4999816" cy="533902"/>
            <a:chOff x="0" y="0"/>
            <a:chExt cx="1950846" cy="2083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971077" y="5900791"/>
            <a:ext cx="4999816" cy="809699"/>
            <a:chOff x="0" y="0"/>
            <a:chExt cx="1950846" cy="3159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971077" y="7097076"/>
            <a:ext cx="4999816" cy="809699"/>
            <a:chOff x="0" y="0"/>
            <a:chExt cx="1950846" cy="3159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2659101" y="3856705"/>
            <a:ext cx="4999816" cy="533902"/>
            <a:chOff x="0" y="0"/>
            <a:chExt cx="1950846" cy="20832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659101" y="4755051"/>
            <a:ext cx="4999816" cy="809699"/>
            <a:chOff x="0" y="0"/>
            <a:chExt cx="1950846" cy="31593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6971077" y="9452394"/>
            <a:ext cx="4999816" cy="533902"/>
            <a:chOff x="0" y="0"/>
            <a:chExt cx="1950846" cy="20832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2659101" y="5893777"/>
            <a:ext cx="4999816" cy="809699"/>
            <a:chOff x="0" y="0"/>
            <a:chExt cx="1950846" cy="315931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2659101" y="7097076"/>
            <a:ext cx="4999816" cy="809699"/>
            <a:chOff x="0" y="0"/>
            <a:chExt cx="1950846" cy="31593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2659101" y="8300375"/>
            <a:ext cx="4999816" cy="809699"/>
            <a:chOff x="0" y="0"/>
            <a:chExt cx="1950846" cy="315931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50846" cy="315931"/>
            </a:xfrm>
            <a:custGeom>
              <a:avLst/>
              <a:gdLst/>
              <a:ahLst/>
              <a:cxnLst/>
              <a:rect l="l" t="t" r="r" b="b"/>
              <a:pathLst>
                <a:path w="1950846" h="315931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219928"/>
                  </a:lnTo>
                  <a:cubicBezTo>
                    <a:pt x="1950846" y="272949"/>
                    <a:pt x="1907864" y="315931"/>
                    <a:pt x="1854843" y="315931"/>
                  </a:cubicBezTo>
                  <a:lnTo>
                    <a:pt x="96003" y="315931"/>
                  </a:lnTo>
                  <a:cubicBezTo>
                    <a:pt x="42982" y="315931"/>
                    <a:pt x="0" y="272949"/>
                    <a:pt x="0" y="219928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1950846" cy="344506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2659101" y="9424128"/>
            <a:ext cx="4999816" cy="533902"/>
            <a:chOff x="0" y="0"/>
            <a:chExt cx="1950846" cy="20832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950846" cy="208320"/>
            </a:xfrm>
            <a:custGeom>
              <a:avLst/>
              <a:gdLst/>
              <a:ahLst/>
              <a:cxnLst/>
              <a:rect l="l" t="t" r="r" b="b"/>
              <a:pathLst>
                <a:path w="1950846" h="208320">
                  <a:moveTo>
                    <a:pt x="96003" y="0"/>
                  </a:moveTo>
                  <a:lnTo>
                    <a:pt x="1854843" y="0"/>
                  </a:lnTo>
                  <a:cubicBezTo>
                    <a:pt x="1907864" y="0"/>
                    <a:pt x="1950846" y="42982"/>
                    <a:pt x="1950846" y="96003"/>
                  </a:cubicBezTo>
                  <a:lnTo>
                    <a:pt x="1950846" y="112316"/>
                  </a:lnTo>
                  <a:cubicBezTo>
                    <a:pt x="1950846" y="165338"/>
                    <a:pt x="1907864" y="208320"/>
                    <a:pt x="1854843" y="208320"/>
                  </a:cubicBezTo>
                  <a:lnTo>
                    <a:pt x="96003" y="208320"/>
                  </a:lnTo>
                  <a:cubicBezTo>
                    <a:pt x="42982" y="208320"/>
                    <a:pt x="0" y="165338"/>
                    <a:pt x="0" y="112316"/>
                  </a:cubicBezTo>
                  <a:lnTo>
                    <a:pt x="0" y="96003"/>
                  </a:lnTo>
                  <a:cubicBezTo>
                    <a:pt x="0" y="42982"/>
                    <a:pt x="42982" y="0"/>
                    <a:pt x="960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1950846" cy="236895"/>
            </a:xfrm>
            <a:prstGeom prst="rect">
              <a:avLst/>
            </a:prstGeom>
          </p:spPr>
          <p:txBody>
            <a:bodyPr lIns="30487" tIns="30487" rIns="30487" bIns="30487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1331828" y="2322574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Assemblées de Dieu Francophones de Belgique (ADFB)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331828" y="3493837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Assemblées Protestantes Évangéliques de Belgique (APEB)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331828" y="4666290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Association des Églises Protestantes Évangéliques de Belgique (AEPEB)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31828" y="5838743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VIANOVA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331828" y="6735399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Concertation des Églises Indépendantes (CEI)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331828" y="7907852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Eglise Apostolique Belge (EAB)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331828" y="8804507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Église de Dieu en Belgique (EDB)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331828" y="9702853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Églises Mennonites (EM)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7274205" y="8389265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Evangelische Christengemeenten Vlaanderen (ECV)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274205" y="3966529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Overleg van Autonome Evangelische Gemeenten (OAEG)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274205" y="5138982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Réseau Antioche (A-net)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274205" y="6011805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Union des Églises Évangéliques de Réveil (UEER)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7274205" y="7208090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Verbond van Vlaamse Pinkstergemeenten (VVP)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2962229" y="3967719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Vrije Evangelische Gemeenten (VEG)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2962229" y="4866065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Chiese Cristiane Italiane nel Nord Europa (CCINE)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274205" y="9563408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Gereformeerd Overleg Vlaanderen (GOV)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2962229" y="6004791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Redeemed Christian Church of God (RCCG)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2962229" y="7208090"/>
            <a:ext cx="4393560" cy="551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Fraternité des Églises du Réveil en Belgique (FERB)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2962229" y="8411389"/>
            <a:ext cx="4393560" cy="5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Association Évangélique d’Églises Baptistes de Belgique (AEEBB)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2962229" y="9535142"/>
            <a:ext cx="4393560" cy="274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157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Ecclesia</a:t>
            </a:r>
          </a:p>
        </p:txBody>
      </p:sp>
      <p:sp>
        <p:nvSpPr>
          <p:cNvPr id="83" name="Freeform 83"/>
          <p:cNvSpPr/>
          <p:nvPr/>
        </p:nvSpPr>
        <p:spPr>
          <a:xfrm>
            <a:off x="8957734" y="545329"/>
            <a:ext cx="6534902" cy="1770909"/>
          </a:xfrm>
          <a:custGeom>
            <a:avLst/>
            <a:gdLst/>
            <a:ahLst/>
            <a:cxnLst/>
            <a:rect l="l" t="t" r="r" b="b"/>
            <a:pathLst>
              <a:path w="6534902" h="1770909">
                <a:moveTo>
                  <a:pt x="0" y="0"/>
                </a:moveTo>
                <a:lnTo>
                  <a:pt x="6534902" y="0"/>
                </a:lnTo>
                <a:lnTo>
                  <a:pt x="6534902" y="1770909"/>
                </a:lnTo>
                <a:lnTo>
                  <a:pt x="0" y="17709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470</Words>
  <Application>Microsoft Office PowerPoint</Application>
  <PresentationFormat>Aangepast</PresentationFormat>
  <Paragraphs>154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Rotis Sans Serif</vt:lpstr>
      <vt:lpstr>Hero Bold</vt:lpstr>
      <vt:lpstr>Arapey Bold</vt:lpstr>
      <vt:lpstr>Rotis Sans Serif Ultra-Bold</vt:lpstr>
      <vt:lpstr>Rotis Sans Serif Bold</vt:lpstr>
      <vt:lpstr>Calibri</vt:lpstr>
      <vt:lpstr>Arial</vt:lpstr>
      <vt:lpstr>Montserrat Bold</vt:lpstr>
      <vt:lpstr>Open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cultes en belgique- 082025</dc:title>
  <cp:lastModifiedBy>Cathy De Vleeschauwer</cp:lastModifiedBy>
  <cp:revision>2</cp:revision>
  <dcterms:created xsi:type="dcterms:W3CDTF">2006-08-16T00:00:00Z</dcterms:created>
  <dcterms:modified xsi:type="dcterms:W3CDTF">2025-08-08T06:37:30Z</dcterms:modified>
  <dc:identifier>DAGvat8jzUY</dc:identifier>
</cp:coreProperties>
</file>